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Lst>
  <p:notesMasterIdLst>
    <p:notesMasterId r:id="rId47"/>
  </p:notesMasterIdLst>
  <p:handoutMasterIdLst>
    <p:handoutMasterId r:id="rId48"/>
  </p:handoutMasterIdLst>
  <p:sldIdLst>
    <p:sldId id="334" r:id="rId2"/>
    <p:sldId id="256" r:id="rId3"/>
    <p:sldId id="257" r:id="rId4"/>
    <p:sldId id="258" r:id="rId5"/>
    <p:sldId id="311" r:id="rId6"/>
    <p:sldId id="261" r:id="rId7"/>
    <p:sldId id="262" r:id="rId8"/>
    <p:sldId id="263" r:id="rId9"/>
    <p:sldId id="312" r:id="rId10"/>
    <p:sldId id="264" r:id="rId11"/>
    <p:sldId id="325" r:id="rId12"/>
    <p:sldId id="323" r:id="rId13"/>
    <p:sldId id="324" r:id="rId14"/>
    <p:sldId id="313" r:id="rId15"/>
    <p:sldId id="266" r:id="rId16"/>
    <p:sldId id="309" r:id="rId17"/>
    <p:sldId id="314" r:id="rId18"/>
    <p:sldId id="267" r:id="rId19"/>
    <p:sldId id="332" r:id="rId20"/>
    <p:sldId id="269" r:id="rId21"/>
    <p:sldId id="321" r:id="rId22"/>
    <p:sldId id="326" r:id="rId23"/>
    <p:sldId id="327" r:id="rId24"/>
    <p:sldId id="330" r:id="rId25"/>
    <p:sldId id="331" r:id="rId26"/>
    <p:sldId id="316" r:id="rId27"/>
    <p:sldId id="318" r:id="rId28"/>
    <p:sldId id="319" r:id="rId29"/>
    <p:sldId id="280" r:id="rId30"/>
    <p:sldId id="320" r:id="rId31"/>
    <p:sldId id="333" r:id="rId32"/>
    <p:sldId id="281" r:id="rId33"/>
    <p:sldId id="282" r:id="rId34"/>
    <p:sldId id="283" r:id="rId35"/>
    <p:sldId id="284" r:id="rId36"/>
    <p:sldId id="285" r:id="rId37"/>
    <p:sldId id="286" r:id="rId38"/>
    <p:sldId id="287" r:id="rId39"/>
    <p:sldId id="288" r:id="rId40"/>
    <p:sldId id="289" r:id="rId41"/>
    <p:sldId id="290" r:id="rId42"/>
    <p:sldId id="291" r:id="rId43"/>
    <p:sldId id="360" r:id="rId44"/>
    <p:sldId id="322" r:id="rId45"/>
    <p:sldId id="297" r:id="rId46"/>
  </p:sldIdLst>
  <p:sldSz cx="9144000" cy="6858000" type="screen4x3"/>
  <p:notesSz cx="6980238" cy="9210675"/>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99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29521" autoAdjust="0"/>
    <p:restoredTop sz="77093" autoAdjust="0"/>
  </p:normalViewPr>
  <p:slideViewPr>
    <p:cSldViewPr>
      <p:cViewPr varScale="1">
        <p:scale>
          <a:sx n="64" d="100"/>
          <a:sy n="64" d="100"/>
        </p:scale>
        <p:origin x="293" y="72"/>
      </p:cViewPr>
      <p:guideLst>
        <p:guide orient="horz" pos="2160"/>
        <p:guide pos="2880"/>
      </p:guideLst>
    </p:cSldViewPr>
  </p:slideViewPr>
  <p:outlineViewPr>
    <p:cViewPr>
      <p:scale>
        <a:sx n="33" d="100"/>
        <a:sy n="33" d="100"/>
      </p:scale>
      <p:origin x="0" y="0"/>
    </p:cViewPr>
  </p:outlin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 Id="rId4" Type="http://schemas.openxmlformats.org/officeDocument/2006/relationships/image" Target="../media/image2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 Id="rId4" Type="http://schemas.openxmlformats.org/officeDocument/2006/relationships/image" Target="../media/image2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0114" name="Rectangle 2"/>
          <p:cNvSpPr>
            <a:spLocks noGrp="1" noChangeArrowheads="1"/>
          </p:cNvSpPr>
          <p:nvPr>
            <p:ph type="hdr" sz="quarter"/>
          </p:nvPr>
        </p:nvSpPr>
        <p:spPr bwMode="auto">
          <a:xfrm>
            <a:off x="0" y="0"/>
            <a:ext cx="3024188" cy="460375"/>
          </a:xfrm>
          <a:prstGeom prst="rect">
            <a:avLst/>
          </a:prstGeom>
          <a:noFill/>
          <a:ln w="9525">
            <a:noFill/>
            <a:miter lim="800000"/>
            <a:headEnd/>
            <a:tailEnd/>
          </a:ln>
          <a:effectLst/>
        </p:spPr>
        <p:txBody>
          <a:bodyPr vert="horz" wrap="square" lIns="92309" tIns="46154" rIns="92309" bIns="46154" numCol="1" anchor="t" anchorCtr="0" compatLnSpc="1">
            <a:prstTxWarp prst="textNoShape">
              <a:avLst/>
            </a:prstTxWarp>
          </a:bodyPr>
          <a:lstStyle>
            <a:lvl1pPr defTabSz="922338" eaLnBrk="1" hangingPunct="1">
              <a:spcBef>
                <a:spcPct val="0"/>
              </a:spcBef>
              <a:buClrTx/>
              <a:buFontTx/>
              <a:buNone/>
              <a:defRPr sz="1200">
                <a:latin typeface="Arial" charset="0"/>
                <a:cs typeface="Arial" charset="0"/>
              </a:defRPr>
            </a:lvl1pPr>
          </a:lstStyle>
          <a:p>
            <a:pPr>
              <a:defRPr/>
            </a:pPr>
            <a:endParaRPr lang="en-US"/>
          </a:p>
        </p:txBody>
      </p:sp>
      <p:sp>
        <p:nvSpPr>
          <p:cNvPr id="90115" name="Rectangle 3"/>
          <p:cNvSpPr>
            <a:spLocks noGrp="1" noChangeArrowheads="1"/>
          </p:cNvSpPr>
          <p:nvPr>
            <p:ph type="dt" sz="quarter" idx="1"/>
          </p:nvPr>
        </p:nvSpPr>
        <p:spPr bwMode="auto">
          <a:xfrm>
            <a:off x="3954463" y="0"/>
            <a:ext cx="3024187" cy="460375"/>
          </a:xfrm>
          <a:prstGeom prst="rect">
            <a:avLst/>
          </a:prstGeom>
          <a:noFill/>
          <a:ln w="9525">
            <a:noFill/>
            <a:miter lim="800000"/>
            <a:headEnd/>
            <a:tailEnd/>
          </a:ln>
          <a:effectLst/>
        </p:spPr>
        <p:txBody>
          <a:bodyPr vert="horz" wrap="square" lIns="92309" tIns="46154" rIns="92309" bIns="46154" numCol="1" anchor="t" anchorCtr="0" compatLnSpc="1">
            <a:prstTxWarp prst="textNoShape">
              <a:avLst/>
            </a:prstTxWarp>
          </a:bodyPr>
          <a:lstStyle>
            <a:lvl1pPr algn="r" defTabSz="922338" eaLnBrk="1" hangingPunct="1">
              <a:spcBef>
                <a:spcPct val="0"/>
              </a:spcBef>
              <a:buClrTx/>
              <a:buFontTx/>
              <a:buNone/>
              <a:defRPr sz="1200">
                <a:latin typeface="Arial" charset="0"/>
                <a:cs typeface="Arial" charset="0"/>
              </a:defRPr>
            </a:lvl1pPr>
          </a:lstStyle>
          <a:p>
            <a:pPr>
              <a:defRPr/>
            </a:pPr>
            <a:endParaRPr lang="en-US"/>
          </a:p>
        </p:txBody>
      </p:sp>
      <p:sp>
        <p:nvSpPr>
          <p:cNvPr id="90116" name="Rectangle 4"/>
          <p:cNvSpPr>
            <a:spLocks noGrp="1" noChangeArrowheads="1"/>
          </p:cNvSpPr>
          <p:nvPr>
            <p:ph type="ftr" sz="quarter" idx="2"/>
          </p:nvPr>
        </p:nvSpPr>
        <p:spPr bwMode="auto">
          <a:xfrm>
            <a:off x="0" y="8748713"/>
            <a:ext cx="3024188" cy="460375"/>
          </a:xfrm>
          <a:prstGeom prst="rect">
            <a:avLst/>
          </a:prstGeom>
          <a:noFill/>
          <a:ln w="9525">
            <a:noFill/>
            <a:miter lim="800000"/>
            <a:headEnd/>
            <a:tailEnd/>
          </a:ln>
          <a:effectLst/>
        </p:spPr>
        <p:txBody>
          <a:bodyPr vert="horz" wrap="square" lIns="92309" tIns="46154" rIns="92309" bIns="46154" numCol="1" anchor="b" anchorCtr="0" compatLnSpc="1">
            <a:prstTxWarp prst="textNoShape">
              <a:avLst/>
            </a:prstTxWarp>
          </a:bodyPr>
          <a:lstStyle>
            <a:lvl1pPr defTabSz="922338" eaLnBrk="1" hangingPunct="1">
              <a:spcBef>
                <a:spcPct val="0"/>
              </a:spcBef>
              <a:buClrTx/>
              <a:buFontTx/>
              <a:buNone/>
              <a:defRPr sz="1200">
                <a:latin typeface="Arial" charset="0"/>
                <a:cs typeface="Arial" charset="0"/>
              </a:defRPr>
            </a:lvl1pPr>
          </a:lstStyle>
          <a:p>
            <a:pPr>
              <a:defRPr/>
            </a:pPr>
            <a:endParaRPr lang="en-US"/>
          </a:p>
        </p:txBody>
      </p:sp>
      <p:sp>
        <p:nvSpPr>
          <p:cNvPr id="90117" name="Rectangle 5"/>
          <p:cNvSpPr>
            <a:spLocks noGrp="1" noChangeArrowheads="1"/>
          </p:cNvSpPr>
          <p:nvPr>
            <p:ph type="sldNum" sz="quarter" idx="3"/>
          </p:nvPr>
        </p:nvSpPr>
        <p:spPr bwMode="auto">
          <a:xfrm>
            <a:off x="3954463" y="8748713"/>
            <a:ext cx="3024187" cy="460375"/>
          </a:xfrm>
          <a:prstGeom prst="rect">
            <a:avLst/>
          </a:prstGeom>
          <a:noFill/>
          <a:ln w="9525">
            <a:noFill/>
            <a:miter lim="800000"/>
            <a:headEnd/>
            <a:tailEnd/>
          </a:ln>
          <a:effectLst/>
        </p:spPr>
        <p:txBody>
          <a:bodyPr vert="horz" wrap="square" lIns="92309" tIns="46154" rIns="92309" bIns="46154" numCol="1" anchor="b" anchorCtr="0" compatLnSpc="1">
            <a:prstTxWarp prst="textNoShape">
              <a:avLst/>
            </a:prstTxWarp>
          </a:bodyPr>
          <a:lstStyle>
            <a:lvl1pPr algn="r" defTabSz="922338" eaLnBrk="1" hangingPunct="1">
              <a:spcBef>
                <a:spcPct val="0"/>
              </a:spcBef>
              <a:buClrTx/>
              <a:buFontTx/>
              <a:buNone/>
              <a:defRPr sz="1200"/>
            </a:lvl1pPr>
          </a:lstStyle>
          <a:p>
            <a:pPr>
              <a:defRPr/>
            </a:pPr>
            <a:fld id="{057F31EA-BA56-44DA-95FF-8CA3C549EDB6}" type="slidenum">
              <a:rPr lang="en-US" altLang="en-US"/>
              <a:pPr>
                <a:defRPr/>
              </a:pPr>
              <a:t>‹#›</a:t>
            </a:fld>
            <a:endParaRPr lang="en-US" altLang="en-US"/>
          </a:p>
        </p:txBody>
      </p:sp>
    </p:spTree>
    <p:extLst>
      <p:ext uri="{BB962C8B-B14F-4D97-AF65-F5344CB8AC3E}">
        <p14:creationId xmlns:p14="http://schemas.microsoft.com/office/powerpoint/2010/main" val="33666700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6674" name="Rectangle 2"/>
          <p:cNvSpPr>
            <a:spLocks noGrp="1" noChangeArrowheads="1"/>
          </p:cNvSpPr>
          <p:nvPr>
            <p:ph type="hdr" sz="quarter"/>
          </p:nvPr>
        </p:nvSpPr>
        <p:spPr bwMode="auto">
          <a:xfrm>
            <a:off x="0" y="0"/>
            <a:ext cx="3048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50000"/>
              </a:spcBef>
              <a:buClr>
                <a:schemeClr val="accent2"/>
              </a:buClr>
              <a:buFont typeface="Wingdings" panose="05000000000000000000" pitchFamily="2" charset="2"/>
              <a:buNone/>
              <a:defRPr sz="1200">
                <a:latin typeface="Arial" charset="0"/>
                <a:cs typeface="Arial" charset="0"/>
              </a:defRPr>
            </a:lvl1pPr>
          </a:lstStyle>
          <a:p>
            <a:pPr>
              <a:defRPr/>
            </a:pPr>
            <a:endParaRPr lang="en-US"/>
          </a:p>
        </p:txBody>
      </p:sp>
      <p:sp>
        <p:nvSpPr>
          <p:cNvPr id="156675" name="Rectangle 3"/>
          <p:cNvSpPr>
            <a:spLocks noGrp="1" noChangeArrowheads="1"/>
          </p:cNvSpPr>
          <p:nvPr>
            <p:ph type="dt" idx="1"/>
          </p:nvPr>
        </p:nvSpPr>
        <p:spPr bwMode="auto">
          <a:xfrm>
            <a:off x="3962400" y="0"/>
            <a:ext cx="3048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50000"/>
              </a:spcBef>
              <a:buClr>
                <a:schemeClr val="accent2"/>
              </a:buClr>
              <a:buFont typeface="Wingdings" panose="05000000000000000000" pitchFamily="2" charset="2"/>
              <a:buNone/>
              <a:defRPr sz="1200">
                <a:latin typeface="Arial" charset="0"/>
                <a:cs typeface="Arial" charset="0"/>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11811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7" name="Rectangle 5"/>
          <p:cNvSpPr>
            <a:spLocks noGrp="1" noChangeArrowheads="1"/>
          </p:cNvSpPr>
          <p:nvPr>
            <p:ph type="body" sz="quarter" idx="3"/>
          </p:nvPr>
        </p:nvSpPr>
        <p:spPr bwMode="auto">
          <a:xfrm>
            <a:off x="914400" y="4343400"/>
            <a:ext cx="5105400" cy="419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6678" name="Rectangle 6"/>
          <p:cNvSpPr>
            <a:spLocks noGrp="1" noChangeArrowheads="1"/>
          </p:cNvSpPr>
          <p:nvPr>
            <p:ph type="ftr" sz="quarter" idx="4"/>
          </p:nvPr>
        </p:nvSpPr>
        <p:spPr bwMode="auto">
          <a:xfrm>
            <a:off x="0" y="8763000"/>
            <a:ext cx="3048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spcBef>
                <a:spcPct val="50000"/>
              </a:spcBef>
              <a:buClr>
                <a:schemeClr val="accent2"/>
              </a:buClr>
              <a:buFont typeface="Wingdings" panose="05000000000000000000" pitchFamily="2" charset="2"/>
              <a:buNone/>
              <a:defRPr sz="1200">
                <a:latin typeface="Arial" charset="0"/>
                <a:cs typeface="Arial" charset="0"/>
              </a:defRPr>
            </a:lvl1pPr>
          </a:lstStyle>
          <a:p>
            <a:pPr>
              <a:defRPr/>
            </a:pPr>
            <a:endParaRPr lang="en-US"/>
          </a:p>
        </p:txBody>
      </p:sp>
      <p:sp>
        <p:nvSpPr>
          <p:cNvPr id="156679" name="Rectangle 7"/>
          <p:cNvSpPr>
            <a:spLocks noGrp="1" noChangeArrowheads="1"/>
          </p:cNvSpPr>
          <p:nvPr>
            <p:ph type="sldNum" sz="quarter" idx="5"/>
          </p:nvPr>
        </p:nvSpPr>
        <p:spPr bwMode="auto">
          <a:xfrm>
            <a:off x="3962400" y="8763000"/>
            <a:ext cx="3048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spcBef>
                <a:spcPct val="50000"/>
              </a:spcBef>
              <a:buClr>
                <a:schemeClr val="accent2"/>
              </a:buClr>
              <a:buFont typeface="Wingdings" panose="05000000000000000000" pitchFamily="2" charset="2"/>
              <a:buNone/>
              <a:defRPr sz="1200"/>
            </a:lvl1pPr>
          </a:lstStyle>
          <a:p>
            <a:pPr>
              <a:defRPr/>
            </a:pPr>
            <a:fld id="{E1EC020D-3E84-4868-BE7F-6C6AC75D2BAB}" type="slidenum">
              <a:rPr lang="en-US" altLang="en-US"/>
              <a:pPr>
                <a:defRPr/>
              </a:pPr>
              <a:t>‹#›</a:t>
            </a:fld>
            <a:endParaRPr lang="en-US" altLang="en-US"/>
          </a:p>
        </p:txBody>
      </p:sp>
    </p:spTree>
    <p:extLst>
      <p:ext uri="{BB962C8B-B14F-4D97-AF65-F5344CB8AC3E}">
        <p14:creationId xmlns:p14="http://schemas.microsoft.com/office/powerpoint/2010/main" val="168733025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en.wikipedia.org/wiki/Direct_access_storage_device" TargetMode="External"/><Relationship Id="rId3" Type="http://schemas.openxmlformats.org/officeDocument/2006/relationships/hyperlink" Target="http://en.wikipedia.org/wiki/Hypervisor" TargetMode="External"/><Relationship Id="rId7" Type="http://schemas.openxmlformats.org/officeDocument/2006/relationships/hyperlink" Target="http://en.wikipedia.org/wiki/Channel_I/O"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en.wikipedia.org/wiki/Central_processing_unit" TargetMode="External"/><Relationship Id="rId5" Type="http://schemas.openxmlformats.org/officeDocument/2006/relationships/hyperlink" Target="http://en.wikipedia.org/wiki/LPAR" TargetMode="External"/><Relationship Id="rId10" Type="http://schemas.openxmlformats.org/officeDocument/2006/relationships/hyperlink" Target="http://en.wikipedia.org/wiki/IBM" TargetMode="External"/><Relationship Id="rId4" Type="http://schemas.openxmlformats.org/officeDocument/2006/relationships/hyperlink" Target="http://en.wikipedia.org/wiki/Virtual_machine" TargetMode="External"/><Relationship Id="rId9" Type="http://schemas.openxmlformats.org/officeDocument/2006/relationships/hyperlink" Target="http://en.wikipedia.org/wiki/IBM_System_z"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en.wikipedia.org/wiki/Optical_fiber"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en.wikipedia.org/wiki/IBM_System/360" TargetMode="External"/><Relationship Id="rId5" Type="http://schemas.openxmlformats.org/officeDocument/2006/relationships/hyperlink" Target="http://en.wikipedia.org/wiki/Serial_communications" TargetMode="External"/><Relationship Id="rId4" Type="http://schemas.openxmlformats.org/officeDocument/2006/relationships/hyperlink" Target="http://en.wikipedia.org/wiki/Half-duplex"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50000"/>
              </a:spcBef>
            </a:pPr>
            <a:fld id="{F79A1096-628A-4D16-8D6C-D35D1D81AEE9}" type="slidenum">
              <a:rPr lang="en-US" altLang="en-US" smtClean="0"/>
              <a:pPr>
                <a:spcBef>
                  <a:spcPct val="50000"/>
                </a:spcBef>
              </a:pPr>
              <a:t>5</a:t>
            </a:fld>
            <a:endParaRPr lang="en-US" alt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cs typeface="Arial" panose="020B0604020202020204" pitchFamily="34" charset="0"/>
              </a:rPr>
              <a:t>In the early S/360 days a system had a single processor, which was also known as the central processing unit (CPU). The terms </a:t>
            </a:r>
            <a:r>
              <a:rPr lang="en-US" altLang="en-US" i="1" dirty="0">
                <a:latin typeface="Arial" panose="020B0604020202020204" pitchFamily="34" charset="0"/>
                <a:cs typeface="Arial" panose="020B0604020202020204" pitchFamily="34" charset="0"/>
              </a:rPr>
              <a:t>system</a:t>
            </a:r>
            <a:r>
              <a:rPr lang="en-US" altLang="en-US" dirty="0">
                <a:latin typeface="Arial" panose="020B0604020202020204" pitchFamily="34" charset="0"/>
                <a:cs typeface="Arial" panose="020B0604020202020204" pitchFamily="34" charset="0"/>
              </a:rPr>
              <a:t>, </a:t>
            </a:r>
            <a:r>
              <a:rPr lang="en-US" altLang="en-US" i="1" dirty="0">
                <a:latin typeface="Arial" panose="020B0604020202020204" pitchFamily="34" charset="0"/>
                <a:cs typeface="Arial" panose="020B0604020202020204" pitchFamily="34" charset="0"/>
              </a:rPr>
              <a:t>processor</a:t>
            </a:r>
            <a:r>
              <a:rPr lang="en-US" altLang="en-US" dirty="0">
                <a:latin typeface="Arial" panose="020B0604020202020204" pitchFamily="34" charset="0"/>
                <a:cs typeface="Arial" panose="020B0604020202020204" pitchFamily="34" charset="0"/>
              </a:rPr>
              <a:t>, and </a:t>
            </a:r>
            <a:r>
              <a:rPr lang="en-US" altLang="en-US" i="1" dirty="0">
                <a:latin typeface="Arial" panose="020B0604020202020204" pitchFamily="34" charset="0"/>
                <a:cs typeface="Arial" panose="020B0604020202020204" pitchFamily="34" charset="0"/>
              </a:rPr>
              <a:t>CPU </a:t>
            </a:r>
            <a:r>
              <a:rPr lang="en-US" altLang="en-US" dirty="0">
                <a:latin typeface="Arial" panose="020B0604020202020204" pitchFamily="34" charset="0"/>
                <a:cs typeface="Arial" panose="020B0604020202020204" pitchFamily="34" charset="0"/>
              </a:rPr>
              <a:t>were used interchangeably. However, these terms became confusing when systems became available with more than one processor. Today the mainframe has a rich heritage of terms as illustrated here.</a:t>
            </a:r>
          </a:p>
          <a:p>
            <a:pPr eaLnBrk="1" hangingPunct="1"/>
            <a:r>
              <a:rPr lang="en-CA" altLang="en-US" dirty="0">
                <a:latin typeface="Arial" panose="020B0604020202020204" pitchFamily="34" charset="0"/>
                <a:cs typeface="Arial" panose="020B0604020202020204" pitchFamily="34" charset="0"/>
              </a:rPr>
              <a:t>CEC – Central Electronic Complex</a:t>
            </a:r>
          </a:p>
          <a:p>
            <a:pPr eaLnBrk="1" hangingPunct="1"/>
            <a:r>
              <a:rPr lang="en-CA" altLang="en-US" dirty="0">
                <a:latin typeface="Arial" panose="020B0604020202020204" pitchFamily="34" charset="0"/>
                <a:cs typeface="Arial" panose="020B0604020202020204" pitchFamily="34" charset="0"/>
              </a:rPr>
              <a:t>CMC – Central Management Complex</a:t>
            </a:r>
          </a:p>
          <a:p>
            <a:pPr eaLnBrk="1" hangingPunct="1"/>
            <a:r>
              <a:rPr lang="en-CA" altLang="en-US" dirty="0">
                <a:latin typeface="Arial" panose="020B0604020202020204" pitchFamily="34" charset="0"/>
                <a:cs typeface="Arial" panose="020B0604020202020204" pitchFamily="34" charset="0"/>
              </a:rPr>
              <a:t>CPU – Central Processing Unit</a:t>
            </a:r>
          </a:p>
          <a:p>
            <a:pPr eaLnBrk="1" hangingPunct="1"/>
            <a:r>
              <a:rPr lang="en-CA" altLang="en-US" dirty="0">
                <a:latin typeface="Arial" panose="020B0604020202020204" pitchFamily="34" charset="0"/>
                <a:cs typeface="Arial" panose="020B0604020202020204" pitchFamily="34" charset="0"/>
              </a:rPr>
              <a:t>PU – Processor Units</a:t>
            </a:r>
          </a:p>
          <a:p>
            <a:pPr eaLnBrk="1" hangingPunct="1"/>
            <a:r>
              <a:rPr lang="en-CA" altLang="en-US" dirty="0">
                <a:latin typeface="Arial" panose="020B0604020202020204" pitchFamily="34" charset="0"/>
                <a:cs typeface="Arial" panose="020B0604020202020204" pitchFamily="34" charset="0"/>
              </a:rPr>
              <a:t>CP – Central Processor</a:t>
            </a:r>
          </a:p>
          <a:p>
            <a:pPr eaLnBrk="1" hangingPunct="1"/>
            <a:endParaRPr lang="en-CA" altLang="en-US" dirty="0">
              <a:latin typeface="Arial" panose="020B0604020202020204" pitchFamily="34" charset="0"/>
              <a:cs typeface="Arial" panose="020B0604020202020204" pitchFamily="34" charset="0"/>
            </a:endParaRPr>
          </a:p>
          <a:p>
            <a:pPr eaLnBrk="1" hangingPunct="1"/>
            <a:r>
              <a:rPr lang="en-CA" altLang="en-US" dirty="0">
                <a:latin typeface="Arial" panose="020B0604020202020204" pitchFamily="34" charset="0"/>
                <a:cs typeface="Arial" panose="020B0604020202020204" pitchFamily="34" charset="0"/>
              </a:rPr>
              <a:t>ALSO:</a:t>
            </a:r>
          </a:p>
          <a:p>
            <a:pPr eaLnBrk="1" hangingPunct="1"/>
            <a:r>
              <a:rPr lang="en-CA" altLang="en-US" dirty="0">
                <a:latin typeface="Arial" panose="020B0604020202020204" pitchFamily="34" charset="0"/>
                <a:cs typeface="Arial" panose="020B0604020202020204" pitchFamily="34" charset="0"/>
              </a:rPr>
              <a:t>IFL</a:t>
            </a:r>
            <a:r>
              <a:rPr lang="en-CA" altLang="en-US" baseline="0" dirty="0">
                <a:latin typeface="Arial" panose="020B0604020202020204" pitchFamily="34" charset="0"/>
                <a:cs typeface="Arial" panose="020B0604020202020204" pitchFamily="34" charset="0"/>
              </a:rPr>
              <a:t> – Integrated Facility for Linux – run various distributions of Linux, plus </a:t>
            </a:r>
            <a:r>
              <a:rPr lang="en-CA" altLang="en-US" baseline="0" dirty="0" err="1">
                <a:latin typeface="Arial" panose="020B0604020202020204" pitchFamily="34" charset="0"/>
                <a:cs typeface="Arial" panose="020B0604020202020204" pitchFamily="34" charset="0"/>
              </a:rPr>
              <a:t>OpenSolaris</a:t>
            </a:r>
            <a:endParaRPr lang="en-CA" altLang="en-US" baseline="0" dirty="0">
              <a:latin typeface="Arial" panose="020B0604020202020204" pitchFamily="34" charset="0"/>
              <a:cs typeface="Arial" panose="020B0604020202020204" pitchFamily="34" charset="0"/>
            </a:endParaRPr>
          </a:p>
          <a:p>
            <a:pPr eaLnBrk="1" hangingPunct="1"/>
            <a:r>
              <a:rPr lang="en-CA" altLang="en-US" baseline="0" dirty="0">
                <a:latin typeface="Arial" panose="020B0604020202020204" pitchFamily="34" charset="0"/>
                <a:cs typeface="Arial" panose="020B0604020202020204" pitchFamily="34" charset="0"/>
              </a:rPr>
              <a:t>ICF – Integrated Coupling Facility – used to manage data and distribute workload among z/OS systems in a parallel </a:t>
            </a:r>
            <a:r>
              <a:rPr lang="en-CA" altLang="en-US" baseline="0" dirty="0" err="1">
                <a:latin typeface="Arial" panose="020B0604020202020204" pitchFamily="34" charset="0"/>
                <a:cs typeface="Arial" panose="020B0604020202020204" pitchFamily="34" charset="0"/>
              </a:rPr>
              <a:t>sysplex</a:t>
            </a:r>
            <a:endParaRPr lang="en-CA" altLang="en-US" baseline="0" dirty="0">
              <a:latin typeface="Arial" panose="020B0604020202020204" pitchFamily="34" charset="0"/>
              <a:cs typeface="Arial" panose="020B0604020202020204" pitchFamily="34" charset="0"/>
            </a:endParaRPr>
          </a:p>
          <a:p>
            <a:pPr eaLnBrk="1" hangingPunct="1"/>
            <a:r>
              <a:rPr lang="en-CA" altLang="en-US" baseline="0" dirty="0">
                <a:latin typeface="Arial" panose="020B0604020202020204" pitchFamily="34" charset="0"/>
                <a:cs typeface="Arial" panose="020B0604020202020204" pitchFamily="34" charset="0"/>
              </a:rPr>
              <a:t>SAP – System Assist Processor – dedicated I/O processor (one included with each box; extras rarely needed)</a:t>
            </a:r>
          </a:p>
          <a:p>
            <a:pPr eaLnBrk="1" hangingPunct="1"/>
            <a:r>
              <a:rPr lang="en-CA" altLang="en-US" baseline="0" dirty="0" err="1">
                <a:latin typeface="Arial" panose="020B0604020202020204" pitchFamily="34" charset="0"/>
                <a:cs typeface="Arial" panose="020B0604020202020204" pitchFamily="34" charset="0"/>
              </a:rPr>
              <a:t>zAAP</a:t>
            </a:r>
            <a:r>
              <a:rPr lang="en-CA" altLang="en-US" baseline="0" dirty="0">
                <a:latin typeface="Arial" panose="020B0604020202020204" pitchFamily="34" charset="0"/>
                <a:cs typeface="Arial" panose="020B0604020202020204" pitchFamily="34" charset="0"/>
              </a:rPr>
              <a:t> – System z Application Assist Processor – used on z990/z890 through zEC12/zBC12 to handle Java workloads under z/OS</a:t>
            </a:r>
          </a:p>
          <a:p>
            <a:pPr eaLnBrk="1" hangingPunct="1"/>
            <a:r>
              <a:rPr lang="en-CA" altLang="en-US" baseline="0" dirty="0" err="1">
                <a:latin typeface="Arial" panose="020B0604020202020204" pitchFamily="34" charset="0"/>
                <a:cs typeface="Arial" panose="020B0604020202020204" pitchFamily="34" charset="0"/>
              </a:rPr>
              <a:t>zIIP</a:t>
            </a:r>
            <a:r>
              <a:rPr lang="en-CA" altLang="en-US" baseline="0" dirty="0">
                <a:latin typeface="Arial" panose="020B0604020202020204" pitchFamily="34" charset="0"/>
                <a:cs typeface="Arial" panose="020B0604020202020204" pitchFamily="34" charset="0"/>
              </a:rPr>
              <a:t> – System z Integrated Information Processor – used on z9EC/z9BC through current to handle selected (originally mostly DB2) and later also Java workloads under z/OS </a:t>
            </a:r>
            <a:endParaRPr lang="en-CA" altLang="en-US" dirty="0">
              <a:latin typeface="Arial" panose="020B0604020202020204" pitchFamily="34" charset="0"/>
              <a:cs typeface="Arial" panose="020B0604020202020204" pitchFamily="34" charset="0"/>
            </a:endParaRPr>
          </a:p>
          <a:p>
            <a:pPr eaLnBrk="1" hangingPunct="1"/>
            <a:endParaRPr lang="en-US"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395755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50000"/>
              </a:spcBef>
            </a:pPr>
            <a:fld id="{EBC58BDE-545A-4ECA-8D8B-70FD73EAD130}" type="slidenum">
              <a:rPr lang="en-US" altLang="en-US" smtClean="0"/>
              <a:pPr>
                <a:spcBef>
                  <a:spcPct val="50000"/>
                </a:spcBef>
              </a:pPr>
              <a:t>26</a:t>
            </a:fld>
            <a:endParaRPr lang="en-US" altLang="en-US"/>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cs typeface="Arial" panose="020B0604020202020204" pitchFamily="34" charset="0"/>
              </a:rPr>
              <a:t>For many years there was a limit of 15 LPARs in a mainframe; today’s machines can be configured with up to 60 Logical Partitions or servers within a single CEC. Practical limitations of memory size, I/O availability, and available processing power usually limit the number of LPARs to less than these maximums. Each LPAR is considered an isolated and distinct server that supports an instance of an operating system (OS). The operating system can be any version or release supported by the hardware. In essence, a single mainframe can support the operation of several different OS environments. System administrators assign portions of memory to each LPAR; memory also</a:t>
            </a:r>
          </a:p>
          <a:p>
            <a:pPr eaLnBrk="1" hangingPunct="1"/>
            <a:r>
              <a:rPr lang="en-US" altLang="en-US">
                <a:latin typeface="Arial" panose="020B0604020202020204" pitchFamily="34" charset="0"/>
                <a:cs typeface="Arial" panose="020B0604020202020204" pitchFamily="34" charset="0"/>
              </a:rPr>
              <a:t>known as central storage (CSTOR) cannot be shared among LPARs. CSTOR in past literature may also be referred to as main storage, provides the system with directly addressable, fast-access electronic storage of data. Both data and</a:t>
            </a:r>
          </a:p>
          <a:p>
            <a:pPr eaLnBrk="1" hangingPunct="1"/>
            <a:r>
              <a:rPr lang="en-US" altLang="en-US">
                <a:latin typeface="Arial" panose="020B0604020202020204" pitchFamily="34" charset="0"/>
                <a:cs typeface="Arial" panose="020B0604020202020204" pitchFamily="34" charset="0"/>
              </a:rPr>
              <a:t>programs must be loaded into central storage (from input devices) before they can be processed by the CPU.</a:t>
            </a:r>
          </a:p>
        </p:txBody>
      </p:sp>
    </p:spTree>
    <p:extLst>
      <p:ext uri="{BB962C8B-B14F-4D97-AF65-F5344CB8AC3E}">
        <p14:creationId xmlns:p14="http://schemas.microsoft.com/office/powerpoint/2010/main" val="3794414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50000"/>
              </a:spcBef>
            </a:pPr>
            <a:fld id="{E749C7EB-BA54-4860-8DF4-8C4E2E4C05A2}" type="slidenum">
              <a:rPr lang="en-US" altLang="en-US" smtClean="0"/>
              <a:pPr>
                <a:spcBef>
                  <a:spcPct val="50000"/>
                </a:spcBef>
              </a:pPr>
              <a:t>29</a:t>
            </a:fld>
            <a:endParaRPr lang="en-US" alt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CA" altLang="en-US">
                <a:latin typeface="Arial" panose="020B0604020202020204" pitchFamily="34" charset="0"/>
                <a:cs typeface="Arial" panose="020B0604020202020204" pitchFamily="34" charset="0"/>
              </a:rPr>
              <a:t>LIC – Licensed Internal Code LIC – Licensed Internal Code</a:t>
            </a:r>
          </a:p>
          <a:p>
            <a:r>
              <a:rPr lang="en-CA" altLang="en-US">
                <a:latin typeface="Arial" panose="020B0604020202020204" pitchFamily="34" charset="0"/>
                <a:cs typeface="Arial" panose="020B0604020202020204" pitchFamily="34" charset="0"/>
              </a:rPr>
              <a:t>In mainframe computing a </a:t>
            </a:r>
            <a:r>
              <a:rPr lang="en-CA" altLang="en-US" b="1">
                <a:latin typeface="Arial" panose="020B0604020202020204" pitchFamily="34" charset="0"/>
                <a:cs typeface="Arial" panose="020B0604020202020204" pitchFamily="34" charset="0"/>
              </a:rPr>
              <a:t>PR/SM</a:t>
            </a:r>
            <a:r>
              <a:rPr lang="en-CA" altLang="en-US">
                <a:latin typeface="Arial" panose="020B0604020202020204" pitchFamily="34" charset="0"/>
                <a:cs typeface="Arial" panose="020B0604020202020204" pitchFamily="34" charset="0"/>
              </a:rPr>
              <a:t> (</a:t>
            </a:r>
            <a:r>
              <a:rPr lang="en-CA" altLang="en-US" b="1">
                <a:latin typeface="Arial" panose="020B0604020202020204" pitchFamily="34" charset="0"/>
                <a:cs typeface="Arial" panose="020B0604020202020204" pitchFamily="34" charset="0"/>
              </a:rPr>
              <a:t>Processor Resource/System Manager</a:t>
            </a:r>
            <a:r>
              <a:rPr lang="en-CA" altLang="en-US">
                <a:latin typeface="Arial" panose="020B0604020202020204" pitchFamily="34" charset="0"/>
                <a:cs typeface="Arial" panose="020B0604020202020204" pitchFamily="34" charset="0"/>
              </a:rPr>
              <a:t>) is a type-1 </a:t>
            </a:r>
            <a:r>
              <a:rPr lang="en-CA" altLang="en-US">
                <a:latin typeface="Arial" panose="020B0604020202020204" pitchFamily="34" charset="0"/>
                <a:cs typeface="Arial" panose="020B0604020202020204" pitchFamily="34" charset="0"/>
                <a:hlinkClick r:id="rId3" tooltip="Hypervisor"/>
              </a:rPr>
              <a:t>Hypervisor</a:t>
            </a:r>
            <a:r>
              <a:rPr lang="en-CA" altLang="en-US">
                <a:latin typeface="Arial" panose="020B0604020202020204" pitchFamily="34" charset="0"/>
                <a:cs typeface="Arial" panose="020B0604020202020204" pitchFamily="34" charset="0"/>
              </a:rPr>
              <a:t> (a </a:t>
            </a:r>
            <a:r>
              <a:rPr lang="en-CA" altLang="en-US">
                <a:latin typeface="Arial" panose="020B0604020202020204" pitchFamily="34" charset="0"/>
                <a:cs typeface="Arial" panose="020B0604020202020204" pitchFamily="34" charset="0"/>
                <a:hlinkClick r:id="rId4" tooltip="Virtual machine"/>
              </a:rPr>
              <a:t>virtual machine</a:t>
            </a:r>
            <a:r>
              <a:rPr lang="en-CA" altLang="en-US">
                <a:latin typeface="Arial" panose="020B0604020202020204" pitchFamily="34" charset="0"/>
                <a:cs typeface="Arial" panose="020B0604020202020204" pitchFamily="34" charset="0"/>
              </a:rPr>
              <a:t>) that allows multiple </a:t>
            </a:r>
            <a:r>
              <a:rPr lang="en-CA" altLang="en-US">
                <a:latin typeface="Arial" panose="020B0604020202020204" pitchFamily="34" charset="0"/>
                <a:cs typeface="Arial" panose="020B0604020202020204" pitchFamily="34" charset="0"/>
                <a:hlinkClick r:id="rId5" tooltip="LPAR"/>
              </a:rPr>
              <a:t>logical partitions</a:t>
            </a:r>
            <a:r>
              <a:rPr lang="en-CA" altLang="en-US">
                <a:latin typeface="Arial" panose="020B0604020202020204" pitchFamily="34" charset="0"/>
                <a:cs typeface="Arial" panose="020B0604020202020204" pitchFamily="34" charset="0"/>
              </a:rPr>
              <a:t> to share physical resources such as </a:t>
            </a:r>
            <a:r>
              <a:rPr lang="en-CA" altLang="en-US">
                <a:latin typeface="Arial" panose="020B0604020202020204" pitchFamily="34" charset="0"/>
                <a:cs typeface="Arial" panose="020B0604020202020204" pitchFamily="34" charset="0"/>
                <a:hlinkClick r:id="rId6" tooltip="Central processing unit"/>
              </a:rPr>
              <a:t>CPUs</a:t>
            </a:r>
            <a:r>
              <a:rPr lang="en-CA" altLang="en-US">
                <a:latin typeface="Arial" panose="020B0604020202020204" pitchFamily="34" charset="0"/>
                <a:cs typeface="Arial" panose="020B0604020202020204" pitchFamily="34" charset="0"/>
              </a:rPr>
              <a:t>, </a:t>
            </a:r>
            <a:r>
              <a:rPr lang="en-CA" altLang="en-US">
                <a:latin typeface="Arial" panose="020B0604020202020204" pitchFamily="34" charset="0"/>
                <a:cs typeface="Arial" panose="020B0604020202020204" pitchFamily="34" charset="0"/>
                <a:hlinkClick r:id="rId7" tooltip="Channel I/O"/>
              </a:rPr>
              <a:t>I/O channels</a:t>
            </a:r>
            <a:r>
              <a:rPr lang="en-CA" altLang="en-US">
                <a:latin typeface="Arial" panose="020B0604020202020204" pitchFamily="34" charset="0"/>
                <a:cs typeface="Arial" panose="020B0604020202020204" pitchFamily="34" charset="0"/>
              </a:rPr>
              <a:t> and </a:t>
            </a:r>
            <a:r>
              <a:rPr lang="en-CA" altLang="en-US">
                <a:latin typeface="Arial" panose="020B0604020202020204" pitchFamily="34" charset="0"/>
                <a:cs typeface="Arial" panose="020B0604020202020204" pitchFamily="34" charset="0"/>
                <a:hlinkClick r:id="rId8" tooltip="Direct access storage device"/>
              </a:rPr>
              <a:t>direct access storage devices</a:t>
            </a:r>
            <a:r>
              <a:rPr lang="en-CA" altLang="en-US">
                <a:latin typeface="Arial" panose="020B0604020202020204" pitchFamily="34" charset="0"/>
                <a:cs typeface="Arial" panose="020B0604020202020204" pitchFamily="34" charset="0"/>
              </a:rPr>
              <a:t> (DASD). It is integrated with all </a:t>
            </a:r>
            <a:r>
              <a:rPr lang="en-CA" altLang="en-US">
                <a:latin typeface="Arial" panose="020B0604020202020204" pitchFamily="34" charset="0"/>
                <a:cs typeface="Arial" panose="020B0604020202020204" pitchFamily="34" charset="0"/>
                <a:hlinkClick r:id="rId9" tooltip="IBM System z"/>
              </a:rPr>
              <a:t>IBM System z</a:t>
            </a:r>
            <a:r>
              <a:rPr lang="en-CA" altLang="en-US">
                <a:latin typeface="Arial" panose="020B0604020202020204" pitchFamily="34" charset="0"/>
                <a:cs typeface="Arial" panose="020B0604020202020204" pitchFamily="34" charset="0"/>
              </a:rPr>
              <a:t> machines.</a:t>
            </a:r>
          </a:p>
          <a:p>
            <a:r>
              <a:rPr lang="en-CA" altLang="en-US">
                <a:latin typeface="Arial" panose="020B0604020202020204" pitchFamily="34" charset="0"/>
                <a:cs typeface="Arial" panose="020B0604020202020204" pitchFamily="34" charset="0"/>
                <a:hlinkClick r:id="rId10" tooltip="IBM"/>
              </a:rPr>
              <a:t>IBM</a:t>
            </a:r>
            <a:r>
              <a:rPr lang="en-CA" altLang="en-US">
                <a:latin typeface="Arial" panose="020B0604020202020204" pitchFamily="34" charset="0"/>
                <a:cs typeface="Arial" panose="020B0604020202020204" pitchFamily="34" charset="0"/>
              </a:rPr>
              <a:t> introduced PR/SM in 1985 with the IBM 3090-E processors.</a:t>
            </a:r>
          </a:p>
          <a:p>
            <a:pPr eaLnBrk="1" hangingPunct="1"/>
            <a:endParaRPr lang="en-CA"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7159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CA" altLang="en-US">
                <a:latin typeface="Arial" panose="020B0604020202020204" pitchFamily="34" charset="0"/>
                <a:cs typeface="Arial" panose="020B0604020202020204" pitchFamily="34" charset="0"/>
              </a:rPr>
              <a:t>Large storage systems/servers that emulate many 3390 control units and disk drives.</a:t>
            </a:r>
          </a:p>
        </p:txBody>
      </p:sp>
      <p:sp>
        <p:nvSpPr>
          <p:cNvPr id="512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50000"/>
              </a:spcBef>
            </a:pPr>
            <a:fld id="{579A3D90-7DA3-4255-8758-7A2330AED55F}" type="slidenum">
              <a:rPr lang="en-US" altLang="en-US" smtClean="0"/>
              <a:pPr>
                <a:spcBef>
                  <a:spcPct val="50000"/>
                </a:spcBef>
              </a:pPr>
              <a:t>34</a:t>
            </a:fld>
            <a:endParaRPr lang="en-US" altLang="en-US"/>
          </a:p>
        </p:txBody>
      </p:sp>
    </p:spTree>
    <p:extLst>
      <p:ext uri="{BB962C8B-B14F-4D97-AF65-F5344CB8AC3E}">
        <p14:creationId xmlns:p14="http://schemas.microsoft.com/office/powerpoint/2010/main" val="37285156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CA" altLang="en-US" dirty="0">
                <a:latin typeface="Arial" panose="020B0604020202020204" pitchFamily="34" charset="0"/>
                <a:cs typeface="Arial" panose="020B0604020202020204" pitchFamily="34" charset="0"/>
              </a:rPr>
              <a:t>Non-volatile memory – RAM that retains its data when power is turned off.</a:t>
            </a:r>
          </a:p>
        </p:txBody>
      </p:sp>
      <p:sp>
        <p:nvSpPr>
          <p:cNvPr id="532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50000"/>
              </a:spcBef>
            </a:pPr>
            <a:fld id="{3EE598C3-0E4A-4D81-9D1C-0F83B63DC415}" type="slidenum">
              <a:rPr lang="en-US" altLang="en-US" smtClean="0"/>
              <a:pPr>
                <a:spcBef>
                  <a:spcPct val="50000"/>
                </a:spcBef>
              </a:pPr>
              <a:t>35</a:t>
            </a:fld>
            <a:endParaRPr lang="en-US" altLang="en-US"/>
          </a:p>
        </p:txBody>
      </p:sp>
    </p:spTree>
    <p:extLst>
      <p:ext uri="{BB962C8B-B14F-4D97-AF65-F5344CB8AC3E}">
        <p14:creationId xmlns:p14="http://schemas.microsoft.com/office/powerpoint/2010/main" val="18900605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50000"/>
              </a:spcBef>
            </a:pPr>
            <a:fld id="{BF910280-7696-4141-9134-997D57B1FD45}" type="slidenum">
              <a:rPr lang="en-US" altLang="en-US" smtClean="0"/>
              <a:pPr>
                <a:spcBef>
                  <a:spcPct val="50000"/>
                </a:spcBef>
              </a:pPr>
              <a:t>40</a:t>
            </a:fld>
            <a:endParaRPr lang="en-US" altLang="en-US"/>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cs typeface="Arial" panose="020B0604020202020204" pitchFamily="34" charset="0"/>
              </a:rPr>
              <a:t>The capabilities of a basic shared DASD system are limited. The operating systems automatically issue RESERVE and RELEASE commands to a DASD before updating the volume table of contents (VTOC), or catalog. The VTOC and catalog &lt; discussed later &gt; are structures that contain metadata for the DASD, indicating where various data sets reside.) The RESERVE command limits access to the entire DASD to the system issuing the command, and this lasts until a RELEASE command is issued. These commands work well for limited periods (such as updating</a:t>
            </a:r>
          </a:p>
          <a:p>
            <a:pPr eaLnBrk="1" hangingPunct="1"/>
            <a:r>
              <a:rPr lang="en-US" altLang="en-US">
                <a:latin typeface="Arial" panose="020B0604020202020204" pitchFamily="34" charset="0"/>
                <a:cs typeface="Arial" panose="020B0604020202020204" pitchFamily="34" charset="0"/>
              </a:rPr>
              <a:t>metadata). Applications can also issue RESERVE/RELEASE commands to protect their data sets for the duration of the application. This is not automatically done in this environment and is seldom done in practice because it would lock out other systems’ access to the DASD for too long.</a:t>
            </a:r>
          </a:p>
          <a:p>
            <a:pPr eaLnBrk="1" hangingPunct="1"/>
            <a:r>
              <a:rPr lang="en-US" altLang="en-US">
                <a:latin typeface="Arial" panose="020B0604020202020204" pitchFamily="34" charset="0"/>
                <a:cs typeface="Arial" panose="020B0604020202020204" pitchFamily="34" charset="0"/>
              </a:rPr>
              <a:t>A basic shared DASD system is typically used where the Operations staff controls which jobs go to which system and ensures that there is no conflict such as both systems trying to update the same data at the same time. Despite this limitation, a basic shared DASD environment is very useful for testing, recovery, and careful load balancing.</a:t>
            </a:r>
          </a:p>
        </p:txBody>
      </p:sp>
    </p:spTree>
    <p:extLst>
      <p:ext uri="{BB962C8B-B14F-4D97-AF65-F5344CB8AC3E}">
        <p14:creationId xmlns:p14="http://schemas.microsoft.com/office/powerpoint/2010/main" val="38909631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50000"/>
              </a:spcBef>
            </a:pPr>
            <a:fld id="{6A5B4D59-15DE-4F0E-B577-D1377B97812D}" type="slidenum">
              <a:rPr lang="en-US" altLang="en-US" smtClean="0"/>
              <a:pPr>
                <a:spcBef>
                  <a:spcPct val="50000"/>
                </a:spcBef>
              </a:pPr>
              <a:t>41</a:t>
            </a:fld>
            <a:endParaRPr lang="en-US" altLang="en-US"/>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cs typeface="Arial" panose="020B0604020202020204" pitchFamily="34" charset="0"/>
              </a:rPr>
              <a:t>A Systems Complex, commonly called a sysplex, is one or more (up to 32) systems joined into a cooperative single unit using specialized hardware and software. It uses unique messaging services to exchange status information and can share special file structures contained within coupling facility (CF) data sets. A sysplex is an instance of a computer system running on one or more physical partitions where each ‘can’ run a different release of a z/OS operating system.</a:t>
            </a:r>
          </a:p>
          <a:p>
            <a:pPr eaLnBrk="1" hangingPunct="1"/>
            <a:r>
              <a:rPr lang="en-US" altLang="en-US">
                <a:latin typeface="Arial" panose="020B0604020202020204" pitchFamily="34" charset="0"/>
                <a:cs typeface="Arial" panose="020B0604020202020204" pitchFamily="34" charset="0"/>
              </a:rPr>
              <a:t>Sysplexes are often isolated to a single system, but Parallel Sysplex technology allows multiple mainframes to act as one. It is a clustering technology that can</a:t>
            </a:r>
          </a:p>
          <a:p>
            <a:pPr eaLnBrk="1" hangingPunct="1"/>
            <a:r>
              <a:rPr lang="en-US" altLang="en-US">
                <a:latin typeface="Arial" panose="020B0604020202020204" pitchFamily="34" charset="0"/>
                <a:cs typeface="Arial" panose="020B0604020202020204" pitchFamily="34" charset="0"/>
              </a:rPr>
              <a:t>provide near-continuous availability.</a:t>
            </a:r>
          </a:p>
        </p:txBody>
      </p:sp>
    </p:spTree>
    <p:extLst>
      <p:ext uri="{BB962C8B-B14F-4D97-AF65-F5344CB8AC3E}">
        <p14:creationId xmlns:p14="http://schemas.microsoft.com/office/powerpoint/2010/main" val="2668536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50000"/>
              </a:spcBef>
            </a:pPr>
            <a:fld id="{026F657D-1849-48BE-AC0C-D345A86CA418}" type="slidenum">
              <a:rPr lang="en-US" altLang="en-US" smtClean="0"/>
              <a:pPr>
                <a:spcBef>
                  <a:spcPct val="50000"/>
                </a:spcBef>
              </a:pPr>
              <a:t>42</a:t>
            </a:fld>
            <a:endParaRPr lang="en-US" alt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cs typeface="Arial" panose="020B0604020202020204" pitchFamily="34" charset="0"/>
              </a:rPr>
              <a:t>Sysplexes are often isolated to a single system, but Parallel Sysplex technology allows multiple mainframes to act as one. It is a clustering technology that can provide near-continuous availability. A </a:t>
            </a:r>
            <a:r>
              <a:rPr lang="en-US" altLang="en-US" i="1">
                <a:latin typeface="Arial" panose="020B0604020202020204" pitchFamily="34" charset="0"/>
                <a:cs typeface="Arial" panose="020B0604020202020204" pitchFamily="34" charset="0"/>
              </a:rPr>
              <a:t>Parallel Sysplex </a:t>
            </a:r>
            <a:r>
              <a:rPr lang="en-US" altLang="en-US">
                <a:latin typeface="Arial" panose="020B0604020202020204" pitchFamily="34" charset="0"/>
                <a:cs typeface="Arial" panose="020B0604020202020204" pitchFamily="34" charset="0"/>
              </a:rPr>
              <a:t>is a symmetric sysplex using multisystem data-sharing technology. This is the mainframe’s clustering technology. It allows direct, concurrent read/write access to shared data from all processing servers in the configuration without impacting performance or data integrity. Each LPAR can concurrently cache shared data in the CF processor memory through hardware-assisted cluster-wide serialization and coherency controls.</a:t>
            </a:r>
          </a:p>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40806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50000"/>
              </a:spcBef>
            </a:pPr>
            <a:fld id="{59D937AA-EBCB-4C75-B136-720E31D66A59}" type="slidenum">
              <a:rPr lang="en-US" altLang="en-US" smtClean="0"/>
              <a:pPr>
                <a:spcBef>
                  <a:spcPct val="50000"/>
                </a:spcBef>
              </a:pPr>
              <a:t>9</a:t>
            </a:fld>
            <a:endParaRPr lang="en-US" altLang="en-US"/>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cs typeface="Arial" panose="020B0604020202020204" pitchFamily="34" charset="0"/>
              </a:rPr>
              <a:t>The central processor box contains the processors, memory, control circuits, and interfaces for </a:t>
            </a:r>
            <a:r>
              <a:rPr lang="en-US" altLang="en-US" i="1" dirty="0">
                <a:latin typeface="Arial" panose="020B0604020202020204" pitchFamily="34" charset="0"/>
                <a:cs typeface="Arial" panose="020B0604020202020204" pitchFamily="34" charset="0"/>
              </a:rPr>
              <a:t>channels</a:t>
            </a:r>
            <a:r>
              <a:rPr lang="en-US" altLang="en-US" dirty="0">
                <a:latin typeface="Arial" panose="020B0604020202020204" pitchFamily="34" charset="0"/>
                <a:cs typeface="Arial" panose="020B0604020202020204" pitchFamily="34" charset="0"/>
              </a:rPr>
              <a:t>. A channel provides an independent data and control path between I/O devices and memory. Early systems had up to 16 channels; the largest mainframe machines at the time of this writing can have over 1000 channels. A channel can be considered as a high speed data bus.</a:t>
            </a:r>
          </a:p>
          <a:p>
            <a:pPr eaLnBrk="1" hangingPunct="1"/>
            <a:r>
              <a:rPr lang="en-US" altLang="en-US" dirty="0">
                <a:latin typeface="Arial" panose="020B0604020202020204" pitchFamily="34" charset="0"/>
                <a:cs typeface="Arial" panose="020B0604020202020204" pitchFamily="34" charset="0"/>
              </a:rPr>
              <a:t>Channels connect to </a:t>
            </a:r>
            <a:r>
              <a:rPr lang="en-US" altLang="en-US" i="1" dirty="0">
                <a:latin typeface="Arial" panose="020B0604020202020204" pitchFamily="34" charset="0"/>
                <a:cs typeface="Arial" panose="020B0604020202020204" pitchFamily="34" charset="0"/>
              </a:rPr>
              <a:t>control units. </a:t>
            </a:r>
            <a:r>
              <a:rPr lang="en-US" altLang="en-US" dirty="0">
                <a:latin typeface="Arial" panose="020B0604020202020204" pitchFamily="34" charset="0"/>
                <a:cs typeface="Arial" panose="020B0604020202020204" pitchFamily="34" charset="0"/>
              </a:rPr>
              <a:t>A control unit contains logic to work with a particular type of I/O device. A control unit for a printer would have much different internal circuitry and logic than a control unit for a tape drive, for example. Some control units can have multiple channel connections providing </a:t>
            </a:r>
            <a:r>
              <a:rPr lang="en-US" altLang="en-US" i="1" dirty="0">
                <a:latin typeface="Arial" panose="020B0604020202020204" pitchFamily="34" charset="0"/>
                <a:cs typeface="Arial" panose="020B0604020202020204" pitchFamily="34" charset="0"/>
              </a:rPr>
              <a:t>multiple paths </a:t>
            </a:r>
            <a:r>
              <a:rPr lang="en-US" altLang="en-US" dirty="0">
                <a:latin typeface="Arial" panose="020B0604020202020204" pitchFamily="34" charset="0"/>
                <a:cs typeface="Arial" panose="020B0604020202020204" pitchFamily="34" charset="0"/>
              </a:rPr>
              <a:t>to the control unit and its devices.</a:t>
            </a:r>
          </a:p>
          <a:p>
            <a:pPr eaLnBrk="1" hangingPunct="1"/>
            <a:r>
              <a:rPr lang="en-US" altLang="en-US" dirty="0">
                <a:latin typeface="Arial" panose="020B0604020202020204" pitchFamily="34" charset="0"/>
                <a:cs typeface="Arial" panose="020B0604020202020204" pitchFamily="34" charset="0"/>
              </a:rPr>
              <a:t>Today’s channel paths are dynamically attached to control units as the workload demands. This provides a form of virtualizing access to devices. More on this later in the chapter.</a:t>
            </a:r>
          </a:p>
          <a:p>
            <a:pPr eaLnBrk="1" hangingPunct="1"/>
            <a:r>
              <a:rPr lang="en-US" altLang="en-US" dirty="0">
                <a:latin typeface="Arial" panose="020B0604020202020204" pitchFamily="34" charset="0"/>
                <a:cs typeface="Arial" panose="020B0604020202020204" pitchFamily="34" charset="0"/>
              </a:rPr>
              <a:t>Control units connect to </a:t>
            </a:r>
            <a:r>
              <a:rPr lang="en-US" altLang="en-US" i="1" dirty="0">
                <a:latin typeface="Arial" panose="020B0604020202020204" pitchFamily="34" charset="0"/>
                <a:cs typeface="Arial" panose="020B0604020202020204" pitchFamily="34" charset="0"/>
              </a:rPr>
              <a:t>devices</a:t>
            </a:r>
            <a:r>
              <a:rPr lang="en-US" altLang="en-US" dirty="0">
                <a:latin typeface="Arial" panose="020B0604020202020204" pitchFamily="34" charset="0"/>
                <a:cs typeface="Arial" panose="020B0604020202020204" pitchFamily="34" charset="0"/>
              </a:rPr>
              <a:t>, such as disk drives, tape drives, communication interfaces, and so forth. The division of circuitry and logic between a control unit and its devices is not defined, but it is usually more economical to place most of the circuitry in the control unit.</a:t>
            </a:r>
          </a:p>
        </p:txBody>
      </p:sp>
    </p:spTree>
    <p:extLst>
      <p:ext uri="{BB962C8B-B14F-4D97-AF65-F5344CB8AC3E}">
        <p14:creationId xmlns:p14="http://schemas.microsoft.com/office/powerpoint/2010/main" val="2096797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50000"/>
              </a:spcBef>
            </a:pPr>
            <a:fld id="{D88F5FB2-C90D-44AD-AEAF-3F9FEB47CA8F}" type="slidenum">
              <a:rPr lang="en-US" altLang="en-US" smtClean="0"/>
              <a:pPr>
                <a:spcBef>
                  <a:spcPct val="50000"/>
                </a:spcBef>
              </a:pPr>
              <a:t>15</a:t>
            </a:fld>
            <a:endParaRPr lang="en-US" altLang="en-US"/>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cs typeface="Arial" panose="020B0604020202020204" pitchFamily="34" charset="0"/>
              </a:rPr>
              <a:t>ESCON is an </a:t>
            </a:r>
            <a:r>
              <a:rPr lang="en-US" altLang="en-US">
                <a:latin typeface="Arial" panose="020B0604020202020204" pitchFamily="34" charset="0"/>
                <a:cs typeface="Arial" panose="020B0604020202020204" pitchFamily="34" charset="0"/>
                <a:hlinkClick r:id="rId3" tooltip="Optical fiber"/>
              </a:rPr>
              <a:t>optical fiber</a:t>
            </a:r>
            <a:r>
              <a:rPr lang="en-US" altLang="en-US">
                <a:latin typeface="Arial" panose="020B0604020202020204" pitchFamily="34" charset="0"/>
                <a:cs typeface="Arial" panose="020B0604020202020204" pitchFamily="34" charset="0"/>
              </a:rPr>
              <a:t>, </a:t>
            </a:r>
            <a:r>
              <a:rPr lang="en-US" altLang="en-US">
                <a:latin typeface="Arial" panose="020B0604020202020204" pitchFamily="34" charset="0"/>
                <a:cs typeface="Arial" panose="020B0604020202020204" pitchFamily="34" charset="0"/>
                <a:hlinkClick r:id="rId4" tooltip="Half-duplex"/>
              </a:rPr>
              <a:t>half-duplex</a:t>
            </a:r>
            <a:r>
              <a:rPr lang="en-US" altLang="en-US">
                <a:latin typeface="Arial" panose="020B0604020202020204" pitchFamily="34" charset="0"/>
                <a:cs typeface="Arial" panose="020B0604020202020204" pitchFamily="34" charset="0"/>
              </a:rPr>
              <a:t>, </a:t>
            </a:r>
            <a:r>
              <a:rPr lang="en-US" altLang="en-US">
                <a:latin typeface="Arial" panose="020B0604020202020204" pitchFamily="34" charset="0"/>
                <a:cs typeface="Arial" panose="020B0604020202020204" pitchFamily="34" charset="0"/>
                <a:hlinkClick r:id="rId5" tooltip="Serial communications"/>
              </a:rPr>
              <a:t>serial</a:t>
            </a:r>
            <a:r>
              <a:rPr lang="en-US" altLang="en-US">
                <a:latin typeface="Arial" panose="020B0604020202020204" pitchFamily="34" charset="0"/>
                <a:cs typeface="Arial" panose="020B0604020202020204" pitchFamily="34" charset="0"/>
              </a:rPr>
              <a:t> interface. It originally operated at a rate of 10 Mbyte/s, which was later increased to 17Mbyte/s. The current maximum distance is 43 kilometers.</a:t>
            </a:r>
          </a:p>
          <a:p>
            <a:pPr eaLnBrk="1" hangingPunct="1"/>
            <a:r>
              <a:rPr lang="en-US" altLang="en-US">
                <a:latin typeface="Arial" panose="020B0604020202020204" pitchFamily="34" charset="0"/>
                <a:cs typeface="Arial" panose="020B0604020202020204" pitchFamily="34" charset="0"/>
              </a:rPr>
              <a:t>ESCON was introduced by IBM in September 1990. It replaced the older, slower (4.5 Mbyte/s), copper-based, parallel, </a:t>
            </a:r>
            <a:r>
              <a:rPr lang="en-US" altLang="en-US">
                <a:latin typeface="Arial" panose="020B0604020202020204" pitchFamily="34" charset="0"/>
                <a:cs typeface="Arial" panose="020B0604020202020204" pitchFamily="34" charset="0"/>
                <a:hlinkClick r:id="rId6" tooltip="IBM System/360"/>
              </a:rPr>
              <a:t>Bus &amp; Tag channel</a:t>
            </a:r>
            <a:r>
              <a:rPr lang="en-US" altLang="en-US">
                <a:latin typeface="Arial" panose="020B0604020202020204" pitchFamily="34" charset="0"/>
                <a:cs typeface="Arial" panose="020B0604020202020204" pitchFamily="34" charset="0"/>
              </a:rPr>
              <a:t> technology of 1960-1990 era mainframes. Optical fiber is smaller in diameter and weight, and hence could save installation costs. Space and labor could also be reduced when fewer physical links were required - due to ESCON's switching features. ESCON allows the establishment and reconfiguration of channel connections dynamically, without having to take equipment off-line and manually move the cables. ESCON supports channel connections using serial transmission over a pair of fibers. The ESCON Director supports dynamic switching (which could be achieved prior to ESCON, but not with IBM-only products). It also allows the distance between units to be extended up to 60km over a dedicated fiber. “Permanent virtual circuits” are supported through the switch.</a:t>
            </a:r>
          </a:p>
          <a:p>
            <a:pPr eaLnBrk="1" hangingPunct="1"/>
            <a:r>
              <a:rPr lang="en-US" altLang="en-US">
                <a:latin typeface="Arial" panose="020B0604020202020204" pitchFamily="34" charset="0"/>
                <a:cs typeface="Arial" panose="020B0604020202020204" pitchFamily="34" charset="0"/>
              </a:rPr>
              <a:t>ESCON switching has advantages over a collection of point-to-point links. A peripheral previously capable of accessing a single mainframe can now be connected simultaneously to up to eight mainframes, providing peripheral sharing.</a:t>
            </a:r>
          </a:p>
        </p:txBody>
      </p:sp>
    </p:spTree>
    <p:extLst>
      <p:ext uri="{BB962C8B-B14F-4D97-AF65-F5344CB8AC3E}">
        <p14:creationId xmlns:p14="http://schemas.microsoft.com/office/powerpoint/2010/main" val="1883123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50000"/>
              </a:spcBef>
            </a:pPr>
            <a:fld id="{CD9B25AF-25F4-4B9B-AAAD-9BF4BE5D9B75}" type="slidenum">
              <a:rPr lang="en-US" altLang="en-US" smtClean="0"/>
              <a:pPr>
                <a:spcBef>
                  <a:spcPct val="50000"/>
                </a:spcBef>
              </a:pPr>
              <a:t>16</a:t>
            </a:fld>
            <a:endParaRPr lang="en-US" altLang="en-US"/>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cs typeface="Arial" panose="020B0604020202020204" pitchFamily="34" charset="0"/>
              </a:rPr>
              <a:t>ESCON Director is an I/O switch capable of providing dynamic, nonblocking, any-to-any connectivity for up to 60 fiber optic links operating at 200 Mb/s.</a:t>
            </a:r>
          </a:p>
        </p:txBody>
      </p:sp>
    </p:spTree>
    <p:extLst>
      <p:ext uri="{BB962C8B-B14F-4D97-AF65-F5344CB8AC3E}">
        <p14:creationId xmlns:p14="http://schemas.microsoft.com/office/powerpoint/2010/main" val="160477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50000"/>
              </a:spcBef>
            </a:pPr>
            <a:fld id="{F76144FA-D590-49B2-8BFA-AC4EB7CD8761}" type="slidenum">
              <a:rPr lang="en-US" altLang="en-US" smtClean="0"/>
              <a:pPr>
                <a:spcBef>
                  <a:spcPct val="50000"/>
                </a:spcBef>
              </a:pPr>
              <a:t>17</a:t>
            </a:fld>
            <a:endParaRPr lang="en-US" altLang="en-US"/>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93598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50000"/>
              </a:spcBef>
            </a:pPr>
            <a:fld id="{014FCE2B-6566-410F-855C-8635E55333F1}" type="slidenum">
              <a:rPr lang="en-US" altLang="en-US" smtClean="0"/>
              <a:pPr>
                <a:spcBef>
                  <a:spcPct val="50000"/>
                </a:spcBef>
              </a:pPr>
              <a:t>22</a:t>
            </a:fld>
            <a:endParaRPr lang="en-US" alt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000">
                <a:latin typeface="Arial" panose="020B0604020202020204" pitchFamily="34" charset="0"/>
                <a:cs typeface="Arial" panose="020B0604020202020204" pitchFamily="34" charset="0"/>
              </a:rPr>
              <a:t>Today’s mainframe - up to 64,512 subchannels per LCSS maximum. With 15 LPARs per LCSS = 967,680 subchannels per LCSS maximum. That said, we can't multiply that by 4 LCSSes because the z990 is limited to 30 LPARs. No matter how the 30 LPARs are placed in 2, 3 or 4 LCSSes, the maximum number of subchannels is </a:t>
            </a:r>
            <a:r>
              <a:rPr lang="en-US" altLang="en-US" sz="1000" b="1">
                <a:latin typeface="Arial" panose="020B0604020202020204" pitchFamily="34" charset="0"/>
                <a:cs typeface="Arial" panose="020B0604020202020204" pitchFamily="34" charset="0"/>
              </a:rPr>
              <a:t>1,935,360.</a:t>
            </a:r>
            <a:r>
              <a:rPr lang="en-US" altLang="en-US" sz="1000">
                <a:latin typeface="Arial" panose="020B0604020202020204" pitchFamily="34" charset="0"/>
                <a:cs typeface="Arial" panose="020B0604020202020204" pitchFamily="34" charset="0"/>
              </a:rPr>
              <a:t>  (Decide for yourself whether you want to consider 1 K to be 1,000 or 1,024 for this discussion. When we publish 63K, the definition is 1,024. </a:t>
            </a:r>
          </a:p>
          <a:p>
            <a:pPr eaLnBrk="1" hangingPunct="1"/>
            <a:endParaRPr lang="en-US" altLang="en-US" sz="1000">
              <a:latin typeface="Arial" panose="020B0604020202020204" pitchFamily="34" charset="0"/>
              <a:cs typeface="Arial" panose="020B0604020202020204" pitchFamily="34" charset="0"/>
            </a:endParaRPr>
          </a:p>
          <a:p>
            <a:pPr eaLnBrk="1" hangingPunct="1"/>
            <a:r>
              <a:rPr lang="en-US" altLang="en-US" sz="1000">
                <a:latin typeface="Arial" panose="020B0604020202020204" pitchFamily="34" charset="0"/>
                <a:cs typeface="Arial" panose="020B0604020202020204" pitchFamily="34" charset="0"/>
              </a:rPr>
              <a:t>System z EC - Up to 65,280 subchannels in Set 0 (768 larger than z990) plus 65,535 in Set 1 per LCSS = 130,815 subchannels per LCSS maximum. With 15 LPARs per LCSS = 1,962,225 subchannels per LCSS maximum. We CAN multiply this by 4 LCSSes because z9 EC supports 60 LPARs. So, the maximum number of subchannels is </a:t>
            </a:r>
            <a:r>
              <a:rPr lang="en-US" altLang="en-US" sz="1000" b="1">
                <a:latin typeface="Arial" panose="020B0604020202020204" pitchFamily="34" charset="0"/>
                <a:cs typeface="Arial" panose="020B0604020202020204" pitchFamily="34" charset="0"/>
              </a:rPr>
              <a:t>7,848,900</a:t>
            </a:r>
            <a:r>
              <a:rPr lang="en-US" altLang="en-US" sz="1000">
                <a:latin typeface="Arial" panose="020B0604020202020204" pitchFamily="34" charset="0"/>
                <a:cs typeface="Arial" panose="020B0604020202020204" pitchFamily="34" charset="0"/>
              </a:rPr>
              <a:t>, more that 4 times as many as z990. The corresponding number for the z9 BC is half the number for the z9 EC because the BC supports only 30 LPARs. </a:t>
            </a:r>
          </a:p>
          <a:p>
            <a:pPr eaLnBrk="1" hangingPunct="1"/>
            <a:endParaRPr lang="en-US" altLang="en-US" sz="1000">
              <a:latin typeface="Arial" panose="020B0604020202020204" pitchFamily="34" charset="0"/>
              <a:cs typeface="Arial" panose="020B0604020202020204" pitchFamily="34" charset="0"/>
            </a:endParaRPr>
          </a:p>
          <a:p>
            <a:pPr eaLnBrk="1" hangingPunct="1"/>
            <a:r>
              <a:rPr lang="en-US" altLang="en-US" sz="1000">
                <a:latin typeface="Arial" panose="020B0604020202020204" pitchFamily="34" charset="0"/>
                <a:cs typeface="Arial" panose="020B0604020202020204" pitchFamily="34" charset="0"/>
              </a:rPr>
              <a:t>Note that these numbers are theoretical maximums. How many a given system will actually use, even if all 60 LPARs are defined, is determined by the HCD/IOCP definition. This complex topic is discussed in the "IOCP User's Guide" for each machine. And, the subchannels in Set 1 on z9 do NOT represent more devices because they are used only for parallel access (PAVs) for disk devices defined in Set 0. So, more I/O access, not more devices. This may allow larger disk volumes to be defined, so it is fair to say that more subchannels enable access to more data. </a:t>
            </a:r>
          </a:p>
        </p:txBody>
      </p:sp>
    </p:spTree>
    <p:extLst>
      <p:ext uri="{BB962C8B-B14F-4D97-AF65-F5344CB8AC3E}">
        <p14:creationId xmlns:p14="http://schemas.microsoft.com/office/powerpoint/2010/main" val="326401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50000"/>
              </a:spcBef>
            </a:pPr>
            <a:fld id="{936072E2-CB7D-46B8-AB66-50B26E768D4A}" type="slidenum">
              <a:rPr lang="en-US" altLang="en-US" smtClean="0"/>
              <a:pPr>
                <a:spcBef>
                  <a:spcPct val="50000"/>
                </a:spcBef>
              </a:pPr>
              <a:t>23</a:t>
            </a:fld>
            <a:endParaRPr lang="en-US" altLang="en-US"/>
          </a:p>
        </p:txBody>
      </p:sp>
      <p:sp>
        <p:nvSpPr>
          <p:cNvPr id="34819" name="Rectangle 2"/>
          <p:cNvSpPr>
            <a:spLocks noGrp="1" noRot="1" noChangeAspect="1" noChangeArrowheads="1" noTextEdit="1"/>
          </p:cNvSpPr>
          <p:nvPr>
            <p:ph type="sldImg"/>
          </p:nvPr>
        </p:nvSpPr>
        <p:spPr>
          <a:xfrm>
            <a:off x="1187450" y="690563"/>
            <a:ext cx="4606925" cy="3454400"/>
          </a:xfrm>
          <a:ln/>
        </p:spPr>
      </p:sp>
      <p:sp>
        <p:nvSpPr>
          <p:cNvPr id="34820" name="Rectangle 3"/>
          <p:cNvSpPr>
            <a:spLocks noGrp="1" noChangeArrowheads="1"/>
          </p:cNvSpPr>
          <p:nvPr>
            <p:ph type="body" idx="1"/>
          </p:nvPr>
        </p:nvSpPr>
        <p:spPr>
          <a:xfrm>
            <a:off x="700088" y="4375150"/>
            <a:ext cx="5580062" cy="41449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000">
                <a:latin typeface="Arial" panose="020B0604020202020204" pitchFamily="34" charset="0"/>
                <a:cs typeface="Arial" panose="020B0604020202020204" pitchFamily="34" charset="0"/>
              </a:rPr>
              <a:t>The role of the Channel Subsystem is to control communication of internal and external channels to control units and devices. The configuration definitions of the CSS define the operating environment for the correct execution of all system Input/Output (I/O) operations.</a:t>
            </a:r>
          </a:p>
          <a:p>
            <a:pPr eaLnBrk="1" hangingPunct="1"/>
            <a:r>
              <a:rPr lang="en-US" altLang="en-US" sz="1000">
                <a:latin typeface="Arial" panose="020B0604020202020204" pitchFamily="34" charset="0"/>
                <a:cs typeface="Arial" panose="020B0604020202020204" pitchFamily="34" charset="0"/>
              </a:rPr>
              <a:t>The CSS provides the server communications to external devices via channel connections.</a:t>
            </a:r>
          </a:p>
          <a:p>
            <a:pPr eaLnBrk="1" hangingPunct="1"/>
            <a:r>
              <a:rPr lang="en-US" altLang="en-US" sz="1000">
                <a:latin typeface="Arial" panose="020B0604020202020204" pitchFamily="34" charset="0"/>
                <a:cs typeface="Arial" panose="020B0604020202020204" pitchFamily="34" charset="0"/>
              </a:rPr>
              <a:t>The channels permit transfer of data between main storage and I/O devices or other servers under the control of a channel program. The CSS allows channel I/O operations to continue independently of other operations within the central processors.</a:t>
            </a:r>
          </a:p>
          <a:p>
            <a:pPr eaLnBrk="1" hangingPunct="1"/>
            <a:r>
              <a:rPr lang="en-US" altLang="en-US" sz="1000">
                <a:latin typeface="Arial" panose="020B0604020202020204" pitchFamily="34" charset="0"/>
                <a:cs typeface="Arial" panose="020B0604020202020204" pitchFamily="34" charset="0"/>
              </a:rPr>
              <a:t>The building blocks that make up a Channel Subsystem are listed here. The structure provides up to four Channel Subsystems. Each CSS has from one to 256 CHPIDs, and may be configured with up to 15 logical partitions that relate to that particular Channel Subsystem. CSSs are numbered from 0 to 3, and are sometimes referred to as the CSS Image ID (CSSID 0, 1, 2, and 3).</a:t>
            </a:r>
          </a:p>
          <a:p>
            <a:pPr eaLnBrk="1" hangingPunct="1"/>
            <a:r>
              <a:rPr lang="en-US" altLang="en-US" sz="1000" b="1">
                <a:latin typeface="Arial" panose="020B0604020202020204" pitchFamily="34" charset="0"/>
                <a:cs typeface="Arial" panose="020B0604020202020204" pitchFamily="34" charset="0"/>
              </a:rPr>
              <a:t>Note: </a:t>
            </a:r>
            <a:r>
              <a:rPr lang="en-US" altLang="en-US" sz="1000">
                <a:latin typeface="Arial" panose="020B0604020202020204" pitchFamily="34" charset="0"/>
                <a:cs typeface="Arial" panose="020B0604020202020204" pitchFamily="34" charset="0"/>
              </a:rPr>
              <a:t>The z9 and z10 EC provides for up to four Channel Subsystems, 1024 CHPIDs, and up to 60 logical partitions for the total system.</a:t>
            </a:r>
          </a:p>
          <a:p>
            <a:pPr eaLnBrk="1" hangingPunct="1"/>
            <a:endParaRPr lang="en-US" altLang="en-US" sz="1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07638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50000"/>
              </a:spcBef>
            </a:pPr>
            <a:fld id="{78AC86CC-53D0-4EA7-9D73-8F797FEB561B}" type="slidenum">
              <a:rPr lang="en-US" altLang="en-US" smtClean="0"/>
              <a:pPr>
                <a:spcBef>
                  <a:spcPct val="50000"/>
                </a:spcBef>
              </a:pPr>
              <a:t>24</a:t>
            </a:fld>
            <a:endParaRPr lang="en-US" altLang="en-US"/>
          </a:p>
        </p:txBody>
      </p:sp>
      <p:sp>
        <p:nvSpPr>
          <p:cNvPr id="36867" name="Rectangle 2"/>
          <p:cNvSpPr>
            <a:spLocks noGrp="1" noRot="1" noChangeAspect="1" noChangeArrowheads="1" noTextEdit="1"/>
          </p:cNvSpPr>
          <p:nvPr>
            <p:ph type="sldImg"/>
          </p:nvPr>
        </p:nvSpPr>
        <p:spPr>
          <a:xfrm>
            <a:off x="1190625" y="690563"/>
            <a:ext cx="4602163" cy="3451225"/>
          </a:xfrm>
          <a:ln/>
        </p:spPr>
      </p:sp>
      <p:sp>
        <p:nvSpPr>
          <p:cNvPr id="36868" name="Rectangle 3"/>
          <p:cNvSpPr>
            <a:spLocks noGrp="1" noChangeArrowheads="1"/>
          </p:cNvSpPr>
          <p:nvPr>
            <p:ph type="body" idx="1"/>
          </p:nvPr>
        </p:nvSpPr>
        <p:spPr>
          <a:xfrm>
            <a:off x="700088" y="4375150"/>
            <a:ext cx="5580062" cy="41449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5845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50000"/>
              </a:spcBef>
            </a:pPr>
            <a:fld id="{4038C2AD-6290-4E85-B51B-C35141E27ECB}" type="slidenum">
              <a:rPr lang="en-US" altLang="en-US" smtClean="0"/>
              <a:pPr>
                <a:spcBef>
                  <a:spcPct val="50000"/>
                </a:spcBef>
              </a:pPr>
              <a:t>25</a:t>
            </a:fld>
            <a:endParaRPr lang="en-US" altLang="en-US"/>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US" altLang="en-US">
                <a:latin typeface="Arial" panose="020B0604020202020204" pitchFamily="34" charset="0"/>
                <a:cs typeface="Arial" panose="020B0604020202020204" pitchFamily="34" charset="0"/>
              </a:rPr>
              <a:t>There are many ways to illustrate a mainframe’s internal structure, depending on what we wish to emphasize. Here shows several of the functions of the internal system controls on current mainframes. The IBM mainframe can be partitioned into separate logical computing systems.</a:t>
            </a:r>
          </a:p>
          <a:p>
            <a:pPr eaLnBrk="1" hangingPunct="1">
              <a:lnSpc>
                <a:spcPct val="90000"/>
              </a:lnSpc>
            </a:pPr>
            <a:r>
              <a:rPr lang="en-US" altLang="en-US">
                <a:latin typeface="Arial" panose="020B0604020202020204" pitchFamily="34" charset="0"/>
                <a:cs typeface="Arial" panose="020B0604020202020204" pitchFamily="34" charset="0"/>
              </a:rPr>
              <a:t>System resources (memory, processors, I/O channels) can be divided or shared among many such independent logical partitions (LPARs) under the control of the LPAR hypervisor, which comes with the standard Processor Resource/ Systems Manager (PR/SM) feature on all mainframes. The hypervisor is a software layer to manage multiple operating systems running in a single central processing complex. The mainframe uses a type 1 hypervisor. Each LPAR supports an independent operating system (OS) loaded by a separate initial program load (IPL) operation.</a:t>
            </a:r>
          </a:p>
          <a:p>
            <a:pPr eaLnBrk="1" hangingPunct="1">
              <a:lnSpc>
                <a:spcPct val="90000"/>
              </a:lnSpc>
            </a:pPr>
            <a:r>
              <a:rPr lang="en-US" altLang="en-US">
                <a:latin typeface="Arial" panose="020B0604020202020204" pitchFamily="34" charset="0"/>
                <a:cs typeface="Arial" panose="020B0604020202020204" pitchFamily="34" charset="0"/>
              </a:rPr>
              <a:t>For many years there was a limit of 15 LPARs in a mainframe; today’s machines can be configured with up to 60 Logical Partitions. Practical limitations of memory size, I/O availability, and available processing power usually limit the number of LPARs to less than these maximums. Each LPAR is considered an isolated and distinct server that supports an instance of an operating system (OS). The operating system can be any version or release supported by the hardware. In essence, a single mainframe can support the operation of several different OS environments</a:t>
            </a:r>
          </a:p>
        </p:txBody>
      </p:sp>
    </p:spTree>
    <p:extLst>
      <p:ext uri="{BB962C8B-B14F-4D97-AF65-F5344CB8AC3E}">
        <p14:creationId xmlns:p14="http://schemas.microsoft.com/office/powerpoint/2010/main" val="25455560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good midd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blackWhite">
          <a:xfrm>
            <a:off x="0" y="1668463"/>
            <a:ext cx="9144000" cy="356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a:spLocks noChangeArrowheads="1"/>
          </p:cNvSpPr>
          <p:nvPr/>
        </p:nvSpPr>
        <p:spPr bwMode="blackWhite">
          <a:xfrm>
            <a:off x="0" y="0"/>
            <a:ext cx="9144000" cy="1690688"/>
          </a:xfrm>
          <a:prstGeom prst="rect">
            <a:avLst/>
          </a:prstGeom>
          <a:solidFill>
            <a:schemeClr val="accent1"/>
          </a:solidFill>
          <a:ln w="9525">
            <a:solidFill>
              <a:schemeClr val="accent1"/>
            </a:solidFill>
            <a:miter lim="800000"/>
            <a:headEnd/>
            <a:tailEnd/>
          </a:ln>
        </p:spPr>
        <p:txBody>
          <a:bodyPr wrap="none" anchor="ctr"/>
          <a:lstStyle>
            <a:lvl1pPr>
              <a:spcBef>
                <a:spcPct val="50000"/>
              </a:spcBef>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a:spcBef>
                <a:spcPct val="50000"/>
              </a:spcBef>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2pPr>
            <a:lvl3pPr marL="1143000" indent="-228600">
              <a:spcBef>
                <a:spcPct val="50000"/>
              </a:spcBef>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3pPr>
            <a:lvl4pPr marL="1600200" indent="-228600">
              <a:spcBef>
                <a:spcPct val="50000"/>
              </a:spcBef>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4pPr>
            <a:lvl5pPr marL="2057400" indent="-228600">
              <a:spcBef>
                <a:spcPct val="50000"/>
              </a:spcBef>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9pPr>
          </a:lstStyle>
          <a:p>
            <a:pPr eaLnBrk="1" hangingPunct="1">
              <a:defRPr/>
            </a:pPr>
            <a:endParaRPr lang="en-CA" altLang="en-US"/>
          </a:p>
        </p:txBody>
      </p:sp>
      <p:sp>
        <p:nvSpPr>
          <p:cNvPr id="6" name="Rectangle 4"/>
          <p:cNvSpPr>
            <a:spLocks noChangeArrowheads="1"/>
          </p:cNvSpPr>
          <p:nvPr/>
        </p:nvSpPr>
        <p:spPr bwMode="blackWhite">
          <a:xfrm>
            <a:off x="0" y="5164138"/>
            <a:ext cx="9144000" cy="1690687"/>
          </a:xfrm>
          <a:prstGeom prst="rect">
            <a:avLst/>
          </a:prstGeom>
          <a:solidFill>
            <a:schemeClr val="accent1"/>
          </a:solidFill>
          <a:ln w="9525">
            <a:solidFill>
              <a:schemeClr val="accent1"/>
            </a:solidFill>
            <a:miter lim="800000"/>
            <a:headEnd/>
            <a:tailEnd/>
          </a:ln>
        </p:spPr>
        <p:txBody>
          <a:bodyPr wrap="none" anchor="ctr"/>
          <a:lstStyle>
            <a:lvl1pPr>
              <a:spcBef>
                <a:spcPct val="50000"/>
              </a:spcBef>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a:spcBef>
                <a:spcPct val="50000"/>
              </a:spcBef>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2pPr>
            <a:lvl3pPr marL="1143000" indent="-228600">
              <a:spcBef>
                <a:spcPct val="50000"/>
              </a:spcBef>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3pPr>
            <a:lvl4pPr marL="1600200" indent="-228600">
              <a:spcBef>
                <a:spcPct val="50000"/>
              </a:spcBef>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4pPr>
            <a:lvl5pPr marL="2057400" indent="-228600">
              <a:spcBef>
                <a:spcPct val="50000"/>
              </a:spcBef>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9pPr>
          </a:lstStyle>
          <a:p>
            <a:pPr eaLnBrk="1" hangingPunct="1">
              <a:defRPr/>
            </a:pPr>
            <a:endParaRPr lang="en-CA" altLang="en-US"/>
          </a:p>
        </p:txBody>
      </p:sp>
      <p:sp>
        <p:nvSpPr>
          <p:cNvPr id="7" name="Rectangle 8"/>
          <p:cNvSpPr>
            <a:spLocks noChangeArrowheads="1"/>
          </p:cNvSpPr>
          <p:nvPr/>
        </p:nvSpPr>
        <p:spPr bwMode="black">
          <a:xfrm>
            <a:off x="2006600" y="1287463"/>
            <a:ext cx="410368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8288" tIns="18288" rIns="18288" bIns="18288" anchor="ctr"/>
          <a:lstStyle>
            <a:lvl1pPr marL="342900" indent="-342900">
              <a:spcBef>
                <a:spcPct val="50000"/>
              </a:spcBef>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a:spcBef>
                <a:spcPct val="50000"/>
              </a:spcBef>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2pPr>
            <a:lvl3pPr marL="1143000" indent="-228600">
              <a:spcBef>
                <a:spcPct val="50000"/>
              </a:spcBef>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3pPr>
            <a:lvl4pPr marL="1600200" indent="-228600">
              <a:spcBef>
                <a:spcPct val="50000"/>
              </a:spcBef>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4pPr>
            <a:lvl5pPr marL="2057400" indent="-228600">
              <a:spcBef>
                <a:spcPct val="50000"/>
              </a:spcBef>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9pPr>
          </a:lstStyle>
          <a:p>
            <a:pPr eaLnBrk="1" hangingPunct="1">
              <a:lnSpc>
                <a:spcPct val="98000"/>
              </a:lnSpc>
              <a:spcBef>
                <a:spcPct val="20000"/>
              </a:spcBef>
              <a:buClrTx/>
              <a:buFontTx/>
              <a:buNone/>
              <a:defRPr/>
            </a:pPr>
            <a:r>
              <a:rPr lang="en-US" altLang="en-US" sz="1800">
                <a:solidFill>
                  <a:srgbClr val="FFFFFF"/>
                </a:solidFill>
              </a:rPr>
              <a:t>Introduction to z/OS Basics</a:t>
            </a:r>
          </a:p>
        </p:txBody>
      </p:sp>
      <p:sp>
        <p:nvSpPr>
          <p:cNvPr id="8" name="Line 11"/>
          <p:cNvSpPr>
            <a:spLocks noChangeShapeType="1"/>
          </p:cNvSpPr>
          <p:nvPr/>
        </p:nvSpPr>
        <p:spPr bwMode="black">
          <a:xfrm flipV="1">
            <a:off x="1863725" y="4217988"/>
            <a:ext cx="0" cy="93345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9" name="Line 12"/>
          <p:cNvSpPr>
            <a:spLocks noChangeShapeType="1"/>
          </p:cNvSpPr>
          <p:nvPr/>
        </p:nvSpPr>
        <p:spPr bwMode="black">
          <a:xfrm flipV="1">
            <a:off x="1862138" y="1347788"/>
            <a:ext cx="0" cy="328612"/>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0" name="Rectangle 13"/>
          <p:cNvSpPr>
            <a:spLocks noChangeArrowheads="1"/>
          </p:cNvSpPr>
          <p:nvPr/>
        </p:nvSpPr>
        <p:spPr bwMode="black">
          <a:xfrm>
            <a:off x="7239000" y="6248400"/>
            <a:ext cx="16398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a:spcBef>
                <a:spcPct val="50000"/>
              </a:spcBef>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2pPr>
            <a:lvl3pPr marL="1143000" indent="-228600">
              <a:spcBef>
                <a:spcPct val="50000"/>
              </a:spcBef>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3pPr>
            <a:lvl4pPr marL="1600200" indent="-228600">
              <a:spcBef>
                <a:spcPct val="50000"/>
              </a:spcBef>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4pPr>
            <a:lvl5pPr marL="2057400" indent="-228600">
              <a:spcBef>
                <a:spcPct val="50000"/>
              </a:spcBef>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9pPr>
          </a:lstStyle>
          <a:p>
            <a:pPr algn="r">
              <a:spcBef>
                <a:spcPct val="0"/>
              </a:spcBef>
              <a:buClrTx/>
              <a:buFontTx/>
              <a:buNone/>
              <a:defRPr/>
            </a:pPr>
            <a:r>
              <a:rPr lang="en-US" altLang="en-US" sz="1000">
                <a:solidFill>
                  <a:srgbClr val="FFFFFF"/>
                </a:solidFill>
              </a:rPr>
              <a:t>© 2009 IBM Corporation</a:t>
            </a:r>
          </a:p>
        </p:txBody>
      </p:sp>
      <p:sp>
        <p:nvSpPr>
          <p:cNvPr id="155653" name="Rectangle 5"/>
          <p:cNvSpPr>
            <a:spLocks noGrp="1" noChangeArrowheads="1"/>
          </p:cNvSpPr>
          <p:nvPr>
            <p:ph type="ctrTitle"/>
          </p:nvPr>
        </p:nvSpPr>
        <p:spPr bwMode="black">
          <a:xfrm>
            <a:off x="390525" y="2493963"/>
            <a:ext cx="7954963" cy="1470025"/>
          </a:xfrm>
        </p:spPr>
        <p:txBody>
          <a:bodyPr anchor="t"/>
          <a:lstStyle>
            <a:lvl1pPr>
              <a:defRPr>
                <a:solidFill>
                  <a:schemeClr val="tx1"/>
                </a:solidFill>
              </a:defRPr>
            </a:lvl1pPr>
          </a:lstStyle>
          <a:p>
            <a:r>
              <a:rPr lang="en-US" altLang="en-US"/>
              <a:t>Presentation Title</a:t>
            </a:r>
          </a:p>
        </p:txBody>
      </p:sp>
      <p:sp>
        <p:nvSpPr>
          <p:cNvPr id="155654" name="Rectangle 6"/>
          <p:cNvSpPr>
            <a:spLocks noGrp="1" noChangeArrowheads="1"/>
          </p:cNvSpPr>
          <p:nvPr>
            <p:ph type="subTitle" idx="1"/>
          </p:nvPr>
        </p:nvSpPr>
        <p:spPr bwMode="black">
          <a:xfrm>
            <a:off x="1949450" y="4106863"/>
            <a:ext cx="6400800" cy="998537"/>
          </a:xfrm>
        </p:spPr>
        <p:txBody>
          <a:bodyPr/>
          <a:lstStyle>
            <a:lvl1pPr marL="0" indent="0">
              <a:spcBef>
                <a:spcPct val="0"/>
              </a:spcBef>
              <a:spcAft>
                <a:spcPct val="0"/>
              </a:spcAft>
              <a:buFont typeface="Wingdings" pitchFamily="2" charset="2"/>
              <a:buNone/>
              <a:defRPr b="0">
                <a:solidFill>
                  <a:schemeClr val="accent2"/>
                </a:solidFill>
              </a:defRPr>
            </a:lvl1pPr>
          </a:lstStyle>
          <a:p>
            <a:r>
              <a:rPr lang="en-US" altLang="en-US"/>
              <a:t>Presentation Subtitle</a:t>
            </a:r>
            <a:br>
              <a:rPr lang="en-US" altLang="en-US"/>
            </a:br>
            <a:r>
              <a:rPr lang="en-US" altLang="en-US"/>
              <a:t>Subtitle Second Line</a:t>
            </a:r>
          </a:p>
        </p:txBody>
      </p:sp>
      <p:sp>
        <p:nvSpPr>
          <p:cNvPr id="11" name="Rectangle 9"/>
          <p:cNvSpPr>
            <a:spLocks noGrp="1" noChangeArrowheads="1"/>
          </p:cNvSpPr>
          <p:nvPr>
            <p:ph type="ftr" sz="quarter" idx="10"/>
          </p:nvPr>
        </p:nvSpPr>
        <p:spPr>
          <a:xfrm>
            <a:off x="2024063" y="6221413"/>
            <a:ext cx="2897187" cy="311150"/>
          </a:xfrm>
        </p:spPr>
        <p:txBody>
          <a:bodyPr/>
          <a:lstStyle>
            <a:lvl1pPr>
              <a:defRPr sz="1300"/>
            </a:lvl1pPr>
          </a:lstStyle>
          <a:p>
            <a:pPr>
              <a:defRPr/>
            </a:pPr>
            <a:endParaRPr lang="en-US"/>
          </a:p>
        </p:txBody>
      </p:sp>
      <p:sp>
        <p:nvSpPr>
          <p:cNvPr id="12" name="Rectangle 10"/>
          <p:cNvSpPr>
            <a:spLocks noGrp="1" noChangeArrowheads="1"/>
          </p:cNvSpPr>
          <p:nvPr>
            <p:ph type="dt" sz="quarter" idx="11"/>
          </p:nvPr>
        </p:nvSpPr>
        <p:spPr>
          <a:xfrm>
            <a:off x="5391150" y="6221413"/>
            <a:ext cx="1619250" cy="311150"/>
          </a:xfrm>
        </p:spPr>
        <p:txBody>
          <a:bodyPr/>
          <a:lstStyle>
            <a:lvl1pPr>
              <a:defRPr sz="1300"/>
            </a:lvl1pPr>
          </a:lstStyle>
          <a:p>
            <a:pPr>
              <a:defRPr/>
            </a:pPr>
            <a:endParaRPr lang="en-US"/>
          </a:p>
        </p:txBody>
      </p:sp>
    </p:spTree>
    <p:extLst>
      <p:ext uri="{BB962C8B-B14F-4D97-AF65-F5344CB8AC3E}">
        <p14:creationId xmlns:p14="http://schemas.microsoft.com/office/powerpoint/2010/main" val="1417472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9"/>
          <p:cNvSpPr>
            <a:spLocks noGrp="1" noChangeArrowheads="1"/>
          </p:cNvSpPr>
          <p:nvPr>
            <p:ph type="sldNum" sz="quarter" idx="10"/>
          </p:nvPr>
        </p:nvSpPr>
        <p:spPr>
          <a:ln/>
        </p:spPr>
        <p:txBody>
          <a:bodyPr/>
          <a:lstStyle>
            <a:lvl1pPr>
              <a:defRPr/>
            </a:lvl1pPr>
          </a:lstStyle>
          <a:p>
            <a:pPr>
              <a:defRPr/>
            </a:pPr>
            <a:fld id="{A9AAF175-6B82-4A39-BCFF-563AD37683F9}" type="slidenum">
              <a:rPr lang="en-US" altLang="en-US"/>
              <a:pPr>
                <a:defRPr/>
              </a:pPr>
              <a:t>‹#›</a:t>
            </a:fld>
            <a:endParaRPr lang="en-US" altLang="en-US"/>
          </a:p>
        </p:txBody>
      </p:sp>
      <p:sp>
        <p:nvSpPr>
          <p:cNvPr id="5" name="Rectangle 10"/>
          <p:cNvSpPr>
            <a:spLocks noGrp="1" noChangeArrowheads="1"/>
          </p:cNvSpPr>
          <p:nvPr>
            <p:ph type="ftr" sz="quarter" idx="11"/>
          </p:nvPr>
        </p:nvSpPr>
        <p:spPr>
          <a:ln/>
        </p:spPr>
        <p:txBody>
          <a:bodyPr/>
          <a:lstStyle>
            <a:lvl1pPr>
              <a:defRPr/>
            </a:lvl1pPr>
          </a:lstStyle>
          <a:p>
            <a:pPr>
              <a:defRPr/>
            </a:pPr>
            <a:endParaRPr lang="en-US"/>
          </a:p>
        </p:txBody>
      </p:sp>
      <p:sp>
        <p:nvSpPr>
          <p:cNvPr id="6" name="Rectangle 11"/>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862155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84925" y="871538"/>
            <a:ext cx="2076450" cy="4806950"/>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153988" y="871538"/>
            <a:ext cx="6078537" cy="48069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9"/>
          <p:cNvSpPr>
            <a:spLocks noGrp="1" noChangeArrowheads="1"/>
          </p:cNvSpPr>
          <p:nvPr>
            <p:ph type="sldNum" sz="quarter" idx="10"/>
          </p:nvPr>
        </p:nvSpPr>
        <p:spPr>
          <a:ln/>
        </p:spPr>
        <p:txBody>
          <a:bodyPr/>
          <a:lstStyle>
            <a:lvl1pPr>
              <a:defRPr/>
            </a:lvl1pPr>
          </a:lstStyle>
          <a:p>
            <a:pPr>
              <a:defRPr/>
            </a:pPr>
            <a:fld id="{02772164-D9BB-42AE-8592-9920131CD3EE}" type="slidenum">
              <a:rPr lang="en-US" altLang="en-US"/>
              <a:pPr>
                <a:defRPr/>
              </a:pPr>
              <a:t>‹#›</a:t>
            </a:fld>
            <a:endParaRPr lang="en-US" altLang="en-US"/>
          </a:p>
        </p:txBody>
      </p:sp>
      <p:sp>
        <p:nvSpPr>
          <p:cNvPr id="5" name="Rectangle 10"/>
          <p:cNvSpPr>
            <a:spLocks noGrp="1" noChangeArrowheads="1"/>
          </p:cNvSpPr>
          <p:nvPr>
            <p:ph type="ftr" sz="quarter" idx="11"/>
          </p:nvPr>
        </p:nvSpPr>
        <p:spPr>
          <a:ln/>
        </p:spPr>
        <p:txBody>
          <a:bodyPr/>
          <a:lstStyle>
            <a:lvl1pPr>
              <a:defRPr/>
            </a:lvl1pPr>
          </a:lstStyle>
          <a:p>
            <a:pPr>
              <a:defRPr/>
            </a:pPr>
            <a:endParaRPr lang="en-US"/>
          </a:p>
        </p:txBody>
      </p:sp>
      <p:sp>
        <p:nvSpPr>
          <p:cNvPr id="6" name="Rectangle 11"/>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9322137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53988" y="871538"/>
            <a:ext cx="8245475" cy="498475"/>
          </a:xfrm>
        </p:spPr>
        <p:txBody>
          <a:bodyPr/>
          <a:lstStyle/>
          <a:p>
            <a:r>
              <a:rPr lang="en-US"/>
              <a:t>Click to edit Master title style</a:t>
            </a:r>
            <a:endParaRPr lang="en-CA"/>
          </a:p>
        </p:txBody>
      </p:sp>
      <p:sp>
        <p:nvSpPr>
          <p:cNvPr id="3" name="Content Placeholder 2"/>
          <p:cNvSpPr>
            <a:spLocks noGrp="1"/>
          </p:cNvSpPr>
          <p:nvPr>
            <p:ph sz="half" idx="1"/>
          </p:nvPr>
        </p:nvSpPr>
        <p:spPr>
          <a:xfrm>
            <a:off x="685800" y="1776413"/>
            <a:ext cx="7775575" cy="18748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685800" y="3803650"/>
            <a:ext cx="7775575" cy="1874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Rectangle 9"/>
          <p:cNvSpPr>
            <a:spLocks noGrp="1" noChangeArrowheads="1"/>
          </p:cNvSpPr>
          <p:nvPr>
            <p:ph type="sldNum" sz="quarter" idx="10"/>
          </p:nvPr>
        </p:nvSpPr>
        <p:spPr>
          <a:ln/>
        </p:spPr>
        <p:txBody>
          <a:bodyPr/>
          <a:lstStyle>
            <a:lvl1pPr>
              <a:defRPr/>
            </a:lvl1pPr>
          </a:lstStyle>
          <a:p>
            <a:pPr>
              <a:defRPr/>
            </a:pPr>
            <a:fld id="{F56A33C1-FC85-40F9-A9F5-BE5D7496ECBF}" type="slidenum">
              <a:rPr lang="en-US" altLang="en-US"/>
              <a:pPr>
                <a:defRPr/>
              </a:pPr>
              <a:t>‹#›</a:t>
            </a:fld>
            <a:endParaRPr lang="en-US" altLang="en-US"/>
          </a:p>
        </p:txBody>
      </p:sp>
      <p:sp>
        <p:nvSpPr>
          <p:cNvPr id="6" name="Rectangle 10"/>
          <p:cNvSpPr>
            <a:spLocks noGrp="1" noChangeArrowheads="1"/>
          </p:cNvSpPr>
          <p:nvPr>
            <p:ph type="ftr" sz="quarter" idx="11"/>
          </p:nvPr>
        </p:nvSpPr>
        <p:spPr>
          <a:ln/>
        </p:spPr>
        <p:txBody>
          <a:bodyPr/>
          <a:lstStyle>
            <a:lvl1pPr>
              <a:defRPr/>
            </a:lvl1pPr>
          </a:lstStyle>
          <a:p>
            <a:pPr>
              <a:defRPr/>
            </a:pPr>
            <a:endParaRPr lang="en-US"/>
          </a:p>
        </p:txBody>
      </p:sp>
      <p:sp>
        <p:nvSpPr>
          <p:cNvPr id="7" name="Rectangle 11"/>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509427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9"/>
          <p:cNvSpPr>
            <a:spLocks noGrp="1" noChangeArrowheads="1"/>
          </p:cNvSpPr>
          <p:nvPr>
            <p:ph type="sldNum" sz="quarter" idx="10"/>
          </p:nvPr>
        </p:nvSpPr>
        <p:spPr>
          <a:ln/>
        </p:spPr>
        <p:txBody>
          <a:bodyPr/>
          <a:lstStyle>
            <a:lvl1pPr>
              <a:defRPr/>
            </a:lvl1pPr>
          </a:lstStyle>
          <a:p>
            <a:pPr>
              <a:defRPr/>
            </a:pPr>
            <a:fld id="{7698CD6A-CF1F-44A6-9F95-996264464032}" type="slidenum">
              <a:rPr lang="en-US" altLang="en-US"/>
              <a:pPr>
                <a:defRPr/>
              </a:pPr>
              <a:t>‹#›</a:t>
            </a:fld>
            <a:endParaRPr lang="en-US" altLang="en-US"/>
          </a:p>
        </p:txBody>
      </p:sp>
      <p:sp>
        <p:nvSpPr>
          <p:cNvPr id="5" name="Rectangle 10"/>
          <p:cNvSpPr>
            <a:spLocks noGrp="1" noChangeArrowheads="1"/>
          </p:cNvSpPr>
          <p:nvPr>
            <p:ph type="ftr" sz="quarter" idx="11"/>
          </p:nvPr>
        </p:nvSpPr>
        <p:spPr>
          <a:ln/>
        </p:spPr>
        <p:txBody>
          <a:bodyPr/>
          <a:lstStyle>
            <a:lvl1pPr>
              <a:defRPr/>
            </a:lvl1pPr>
          </a:lstStyle>
          <a:p>
            <a:pPr>
              <a:defRPr/>
            </a:pPr>
            <a:endParaRPr lang="en-US"/>
          </a:p>
        </p:txBody>
      </p:sp>
      <p:sp>
        <p:nvSpPr>
          <p:cNvPr id="6" name="Rectangle 11"/>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032514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9"/>
          <p:cNvSpPr>
            <a:spLocks noGrp="1" noChangeArrowheads="1"/>
          </p:cNvSpPr>
          <p:nvPr>
            <p:ph type="sldNum" sz="quarter" idx="10"/>
          </p:nvPr>
        </p:nvSpPr>
        <p:spPr>
          <a:ln/>
        </p:spPr>
        <p:txBody>
          <a:bodyPr/>
          <a:lstStyle>
            <a:lvl1pPr>
              <a:defRPr/>
            </a:lvl1pPr>
          </a:lstStyle>
          <a:p>
            <a:pPr>
              <a:defRPr/>
            </a:pPr>
            <a:fld id="{39C4CB33-606D-431A-B2DE-5B44C60B18EF}" type="slidenum">
              <a:rPr lang="en-US" altLang="en-US"/>
              <a:pPr>
                <a:defRPr/>
              </a:pPr>
              <a:t>‹#›</a:t>
            </a:fld>
            <a:endParaRPr lang="en-US" altLang="en-US"/>
          </a:p>
        </p:txBody>
      </p:sp>
      <p:sp>
        <p:nvSpPr>
          <p:cNvPr id="5" name="Rectangle 10"/>
          <p:cNvSpPr>
            <a:spLocks noGrp="1" noChangeArrowheads="1"/>
          </p:cNvSpPr>
          <p:nvPr>
            <p:ph type="ftr" sz="quarter" idx="11"/>
          </p:nvPr>
        </p:nvSpPr>
        <p:spPr>
          <a:ln/>
        </p:spPr>
        <p:txBody>
          <a:bodyPr/>
          <a:lstStyle>
            <a:lvl1pPr>
              <a:defRPr/>
            </a:lvl1pPr>
          </a:lstStyle>
          <a:p>
            <a:pPr>
              <a:defRPr/>
            </a:pPr>
            <a:endParaRPr lang="en-US"/>
          </a:p>
        </p:txBody>
      </p:sp>
      <p:sp>
        <p:nvSpPr>
          <p:cNvPr id="6" name="Rectangle 11"/>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851272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685800" y="1776413"/>
            <a:ext cx="3811588" cy="3902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49788" y="1776413"/>
            <a:ext cx="3811587" cy="3902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Rectangle 9"/>
          <p:cNvSpPr>
            <a:spLocks noGrp="1" noChangeArrowheads="1"/>
          </p:cNvSpPr>
          <p:nvPr>
            <p:ph type="sldNum" sz="quarter" idx="10"/>
          </p:nvPr>
        </p:nvSpPr>
        <p:spPr>
          <a:ln/>
        </p:spPr>
        <p:txBody>
          <a:bodyPr/>
          <a:lstStyle>
            <a:lvl1pPr>
              <a:defRPr/>
            </a:lvl1pPr>
          </a:lstStyle>
          <a:p>
            <a:pPr>
              <a:defRPr/>
            </a:pPr>
            <a:fld id="{AD929E41-D056-4249-88CE-7806DF581A2C}" type="slidenum">
              <a:rPr lang="en-US" altLang="en-US"/>
              <a:pPr>
                <a:defRPr/>
              </a:pPr>
              <a:t>‹#›</a:t>
            </a:fld>
            <a:endParaRPr lang="en-US" altLang="en-US"/>
          </a:p>
        </p:txBody>
      </p:sp>
      <p:sp>
        <p:nvSpPr>
          <p:cNvPr id="6" name="Rectangle 10"/>
          <p:cNvSpPr>
            <a:spLocks noGrp="1" noChangeArrowheads="1"/>
          </p:cNvSpPr>
          <p:nvPr>
            <p:ph type="ftr" sz="quarter" idx="11"/>
          </p:nvPr>
        </p:nvSpPr>
        <p:spPr>
          <a:ln/>
        </p:spPr>
        <p:txBody>
          <a:bodyPr/>
          <a:lstStyle>
            <a:lvl1pPr>
              <a:defRPr/>
            </a:lvl1pPr>
          </a:lstStyle>
          <a:p>
            <a:pPr>
              <a:defRPr/>
            </a:pPr>
            <a:endParaRPr lang="en-US"/>
          </a:p>
        </p:txBody>
      </p:sp>
      <p:sp>
        <p:nvSpPr>
          <p:cNvPr id="7" name="Rectangle 11"/>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469924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Rectangle 9"/>
          <p:cNvSpPr>
            <a:spLocks noGrp="1" noChangeArrowheads="1"/>
          </p:cNvSpPr>
          <p:nvPr>
            <p:ph type="sldNum" sz="quarter" idx="10"/>
          </p:nvPr>
        </p:nvSpPr>
        <p:spPr>
          <a:ln/>
        </p:spPr>
        <p:txBody>
          <a:bodyPr/>
          <a:lstStyle>
            <a:lvl1pPr>
              <a:defRPr/>
            </a:lvl1pPr>
          </a:lstStyle>
          <a:p>
            <a:pPr>
              <a:defRPr/>
            </a:pPr>
            <a:fld id="{64AC1589-5688-4FAA-A3EA-96C46D017683}" type="slidenum">
              <a:rPr lang="en-US" altLang="en-US"/>
              <a:pPr>
                <a:defRPr/>
              </a:pPr>
              <a:t>‹#›</a:t>
            </a:fld>
            <a:endParaRPr lang="en-US" altLang="en-US"/>
          </a:p>
        </p:txBody>
      </p:sp>
      <p:sp>
        <p:nvSpPr>
          <p:cNvPr id="8" name="Rectangle 10"/>
          <p:cNvSpPr>
            <a:spLocks noGrp="1" noChangeArrowheads="1"/>
          </p:cNvSpPr>
          <p:nvPr>
            <p:ph type="ftr" sz="quarter" idx="11"/>
          </p:nvPr>
        </p:nvSpPr>
        <p:spPr>
          <a:ln/>
        </p:spPr>
        <p:txBody>
          <a:bodyPr/>
          <a:lstStyle>
            <a:lvl1pPr>
              <a:defRPr/>
            </a:lvl1pPr>
          </a:lstStyle>
          <a:p>
            <a:pPr>
              <a:defRPr/>
            </a:pPr>
            <a:endParaRPr lang="en-US"/>
          </a:p>
        </p:txBody>
      </p:sp>
      <p:sp>
        <p:nvSpPr>
          <p:cNvPr id="9" name="Rectangle 11"/>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362456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Rectangle 9"/>
          <p:cNvSpPr>
            <a:spLocks noGrp="1" noChangeArrowheads="1"/>
          </p:cNvSpPr>
          <p:nvPr>
            <p:ph type="sldNum" sz="quarter" idx="10"/>
          </p:nvPr>
        </p:nvSpPr>
        <p:spPr>
          <a:ln/>
        </p:spPr>
        <p:txBody>
          <a:bodyPr/>
          <a:lstStyle>
            <a:lvl1pPr>
              <a:defRPr/>
            </a:lvl1pPr>
          </a:lstStyle>
          <a:p>
            <a:pPr>
              <a:defRPr/>
            </a:pPr>
            <a:fld id="{05CD84C0-DA9F-44A7-A550-185CC68C5EF7}" type="slidenum">
              <a:rPr lang="en-US" altLang="en-US"/>
              <a:pPr>
                <a:defRPr/>
              </a:pPr>
              <a:t>‹#›</a:t>
            </a:fld>
            <a:endParaRPr lang="en-US" altLang="en-US"/>
          </a:p>
        </p:txBody>
      </p:sp>
      <p:sp>
        <p:nvSpPr>
          <p:cNvPr id="4" name="Rectangle 10"/>
          <p:cNvSpPr>
            <a:spLocks noGrp="1" noChangeArrowheads="1"/>
          </p:cNvSpPr>
          <p:nvPr>
            <p:ph type="ftr" sz="quarter" idx="11"/>
          </p:nvPr>
        </p:nvSpPr>
        <p:spPr>
          <a:ln/>
        </p:spPr>
        <p:txBody>
          <a:bodyPr/>
          <a:lstStyle>
            <a:lvl1pPr>
              <a:defRPr/>
            </a:lvl1pPr>
          </a:lstStyle>
          <a:p>
            <a:pPr>
              <a:defRPr/>
            </a:pPr>
            <a:endParaRPr lang="en-US"/>
          </a:p>
        </p:txBody>
      </p:sp>
      <p:sp>
        <p:nvSpPr>
          <p:cNvPr id="5" name="Rectangle 11"/>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335668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
          <p:cNvSpPr>
            <a:spLocks noGrp="1" noChangeArrowheads="1"/>
          </p:cNvSpPr>
          <p:nvPr>
            <p:ph type="sldNum" sz="quarter" idx="10"/>
          </p:nvPr>
        </p:nvSpPr>
        <p:spPr>
          <a:ln/>
        </p:spPr>
        <p:txBody>
          <a:bodyPr/>
          <a:lstStyle>
            <a:lvl1pPr>
              <a:defRPr/>
            </a:lvl1pPr>
          </a:lstStyle>
          <a:p>
            <a:pPr>
              <a:defRPr/>
            </a:pPr>
            <a:fld id="{D00D7D7A-D01A-4CB9-BE7A-E83BF1EAD6CF}" type="slidenum">
              <a:rPr lang="en-US" altLang="en-US"/>
              <a:pPr>
                <a:defRPr/>
              </a:pPr>
              <a:t>‹#›</a:t>
            </a:fld>
            <a:endParaRPr lang="en-US" altLang="en-US"/>
          </a:p>
        </p:txBody>
      </p:sp>
      <p:sp>
        <p:nvSpPr>
          <p:cNvPr id="3" name="Rectangle 10"/>
          <p:cNvSpPr>
            <a:spLocks noGrp="1" noChangeArrowheads="1"/>
          </p:cNvSpPr>
          <p:nvPr>
            <p:ph type="ftr" sz="quarter" idx="11"/>
          </p:nvPr>
        </p:nvSpPr>
        <p:spPr>
          <a:ln/>
        </p:spPr>
        <p:txBody>
          <a:bodyPr/>
          <a:lstStyle>
            <a:lvl1pPr>
              <a:defRPr/>
            </a:lvl1pPr>
          </a:lstStyle>
          <a:p>
            <a:pPr>
              <a:defRPr/>
            </a:pPr>
            <a:endParaRPr lang="en-US"/>
          </a:p>
        </p:txBody>
      </p:sp>
      <p:sp>
        <p:nvSpPr>
          <p:cNvPr id="4" name="Rectangle 11"/>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032415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9"/>
          <p:cNvSpPr>
            <a:spLocks noGrp="1" noChangeArrowheads="1"/>
          </p:cNvSpPr>
          <p:nvPr>
            <p:ph type="sldNum" sz="quarter" idx="10"/>
          </p:nvPr>
        </p:nvSpPr>
        <p:spPr>
          <a:ln/>
        </p:spPr>
        <p:txBody>
          <a:bodyPr/>
          <a:lstStyle>
            <a:lvl1pPr>
              <a:defRPr/>
            </a:lvl1pPr>
          </a:lstStyle>
          <a:p>
            <a:pPr>
              <a:defRPr/>
            </a:pPr>
            <a:fld id="{05EDD0EC-B2A4-4D50-8428-9628BD7259F6}" type="slidenum">
              <a:rPr lang="en-US" altLang="en-US"/>
              <a:pPr>
                <a:defRPr/>
              </a:pPr>
              <a:t>‹#›</a:t>
            </a:fld>
            <a:endParaRPr lang="en-US" altLang="en-US"/>
          </a:p>
        </p:txBody>
      </p:sp>
      <p:sp>
        <p:nvSpPr>
          <p:cNvPr id="6" name="Rectangle 10"/>
          <p:cNvSpPr>
            <a:spLocks noGrp="1" noChangeArrowheads="1"/>
          </p:cNvSpPr>
          <p:nvPr>
            <p:ph type="ftr" sz="quarter" idx="11"/>
          </p:nvPr>
        </p:nvSpPr>
        <p:spPr>
          <a:ln/>
        </p:spPr>
        <p:txBody>
          <a:bodyPr/>
          <a:lstStyle>
            <a:lvl1pPr>
              <a:defRPr/>
            </a:lvl1pPr>
          </a:lstStyle>
          <a:p>
            <a:pPr>
              <a:defRPr/>
            </a:pPr>
            <a:endParaRPr lang="en-US"/>
          </a:p>
        </p:txBody>
      </p:sp>
      <p:sp>
        <p:nvSpPr>
          <p:cNvPr id="7" name="Rectangle 11"/>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3412067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9"/>
          <p:cNvSpPr>
            <a:spLocks noGrp="1" noChangeArrowheads="1"/>
          </p:cNvSpPr>
          <p:nvPr>
            <p:ph type="sldNum" sz="quarter" idx="10"/>
          </p:nvPr>
        </p:nvSpPr>
        <p:spPr>
          <a:ln/>
        </p:spPr>
        <p:txBody>
          <a:bodyPr/>
          <a:lstStyle>
            <a:lvl1pPr>
              <a:defRPr/>
            </a:lvl1pPr>
          </a:lstStyle>
          <a:p>
            <a:pPr>
              <a:defRPr/>
            </a:pPr>
            <a:fld id="{70CF59D5-169C-403D-985F-1FCC17F76EC0}" type="slidenum">
              <a:rPr lang="en-US" altLang="en-US"/>
              <a:pPr>
                <a:defRPr/>
              </a:pPr>
              <a:t>‹#›</a:t>
            </a:fld>
            <a:endParaRPr lang="en-US" altLang="en-US"/>
          </a:p>
        </p:txBody>
      </p:sp>
      <p:sp>
        <p:nvSpPr>
          <p:cNvPr id="6" name="Rectangle 10"/>
          <p:cNvSpPr>
            <a:spLocks noGrp="1" noChangeArrowheads="1"/>
          </p:cNvSpPr>
          <p:nvPr>
            <p:ph type="ftr" sz="quarter" idx="11"/>
          </p:nvPr>
        </p:nvSpPr>
        <p:spPr>
          <a:ln/>
        </p:spPr>
        <p:txBody>
          <a:bodyPr/>
          <a:lstStyle>
            <a:lvl1pPr>
              <a:defRPr/>
            </a:lvl1pPr>
          </a:lstStyle>
          <a:p>
            <a:pPr>
              <a:defRPr/>
            </a:pPr>
            <a:endParaRPr lang="en-US"/>
          </a:p>
        </p:txBody>
      </p:sp>
      <p:sp>
        <p:nvSpPr>
          <p:cNvPr id="7" name="Rectangle 11"/>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35498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crop_of_DM04_12_2_blue"/>
          <p:cNvPicPr>
            <a:picLocks noChangeArrowheads="1"/>
          </p:cNvPicPr>
          <p:nvPr/>
        </p:nvPicPr>
        <p:blipFill>
          <a:blip r:embed="rId14" cstate="print">
            <a:extLst>
              <a:ext uri="{28A0092B-C50C-407E-A947-70E740481C1C}">
                <a14:useLocalDpi xmlns:a14="http://schemas.microsoft.com/office/drawing/2010/main" val="0"/>
              </a:ext>
            </a:extLst>
          </a:blip>
          <a:srcRect t="54021" b="23769"/>
          <a:stretch>
            <a:fillRect/>
          </a:stretch>
        </p:blipFill>
        <p:spPr bwMode="blackWhite">
          <a:xfrm>
            <a:off x="0" y="6475413"/>
            <a:ext cx="9144000" cy="393700"/>
          </a:xfrm>
          <a:prstGeom prst="rect">
            <a:avLst/>
          </a:prstGeom>
          <a:noFill/>
          <a:ln w="31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1027" name="Picture 3" descr="crop_of_DM04_12_2_blue"/>
          <p:cNvPicPr>
            <a:picLocks noChangeAspect="1" noChangeArrowheads="1"/>
          </p:cNvPicPr>
          <p:nvPr/>
        </p:nvPicPr>
        <p:blipFill>
          <a:blip r:embed="rId14" cstate="print">
            <a:extLst>
              <a:ext uri="{28A0092B-C50C-407E-A947-70E740481C1C}">
                <a14:useLocalDpi xmlns:a14="http://schemas.microsoft.com/office/drawing/2010/main" val="0"/>
              </a:ext>
            </a:extLst>
          </a:blip>
          <a:srcRect t="27010" b="52106"/>
          <a:stretch>
            <a:fillRect/>
          </a:stretch>
        </p:blipFill>
        <p:spPr bwMode="blackWhite">
          <a:xfrm>
            <a:off x="1588" y="1588"/>
            <a:ext cx="9144000" cy="381000"/>
          </a:xfrm>
          <a:prstGeom prst="rect">
            <a:avLst/>
          </a:prstGeom>
          <a:noFill/>
          <a:ln w="31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1028" name="Rectangle 4"/>
          <p:cNvSpPr>
            <a:spLocks noGrp="1" noChangeArrowheads="1"/>
          </p:cNvSpPr>
          <p:nvPr>
            <p:ph type="title"/>
          </p:nvPr>
        </p:nvSpPr>
        <p:spPr bwMode="auto">
          <a:xfrm>
            <a:off x="153988" y="871538"/>
            <a:ext cx="82454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9" name="Rectangle 5"/>
          <p:cNvSpPr>
            <a:spLocks noGrp="1" noChangeArrowheads="1"/>
          </p:cNvSpPr>
          <p:nvPr>
            <p:ph type="body" idx="1"/>
          </p:nvPr>
        </p:nvSpPr>
        <p:spPr bwMode="auto">
          <a:xfrm>
            <a:off x="685800" y="1776413"/>
            <a:ext cx="7775575" cy="390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0" name="Text Box 6"/>
          <p:cNvSpPr txBox="1">
            <a:spLocks noChangeArrowheads="1"/>
          </p:cNvSpPr>
          <p:nvPr/>
        </p:nvSpPr>
        <p:spPr bwMode="black">
          <a:xfrm>
            <a:off x="990600" y="74613"/>
            <a:ext cx="25892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a:spcBef>
                <a:spcPct val="50000"/>
              </a:spcBef>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2pPr>
            <a:lvl3pPr marL="1143000" indent="-228600">
              <a:spcBef>
                <a:spcPct val="50000"/>
              </a:spcBef>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3pPr>
            <a:lvl4pPr marL="1600200" indent="-228600">
              <a:spcBef>
                <a:spcPct val="50000"/>
              </a:spcBef>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4pPr>
            <a:lvl5pPr marL="2057400" indent="-228600">
              <a:spcBef>
                <a:spcPct val="50000"/>
              </a:spcBef>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9pPr>
          </a:lstStyle>
          <a:p>
            <a:pPr>
              <a:spcBef>
                <a:spcPct val="0"/>
              </a:spcBef>
              <a:buClrTx/>
              <a:buFontTx/>
              <a:buNone/>
              <a:defRPr/>
            </a:pPr>
            <a:r>
              <a:rPr lang="en-US" altLang="en-US" sz="1400">
                <a:solidFill>
                  <a:srgbClr val="FFFFFF"/>
                </a:solidFill>
              </a:rPr>
              <a:t>Chapter 2A zSeries Hardware </a:t>
            </a:r>
          </a:p>
        </p:txBody>
      </p:sp>
      <p:sp>
        <p:nvSpPr>
          <p:cNvPr id="1031" name="Rectangle 7"/>
          <p:cNvSpPr>
            <a:spLocks noChangeArrowheads="1"/>
          </p:cNvSpPr>
          <p:nvPr/>
        </p:nvSpPr>
        <p:spPr bwMode="black">
          <a:xfrm>
            <a:off x="5724525" y="6499225"/>
            <a:ext cx="33067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a:spcBef>
                <a:spcPct val="50000"/>
              </a:spcBef>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2pPr>
            <a:lvl3pPr marL="1143000" indent="-228600">
              <a:spcBef>
                <a:spcPct val="50000"/>
              </a:spcBef>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3pPr>
            <a:lvl4pPr marL="1600200" indent="-228600">
              <a:spcBef>
                <a:spcPct val="50000"/>
              </a:spcBef>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4pPr>
            <a:lvl5pPr marL="2057400" indent="-228600">
              <a:spcBef>
                <a:spcPct val="50000"/>
              </a:spcBef>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9pPr>
          </a:lstStyle>
          <a:p>
            <a:pPr algn="r">
              <a:spcBef>
                <a:spcPct val="0"/>
              </a:spcBef>
              <a:buClrTx/>
              <a:buFontTx/>
              <a:buNone/>
              <a:defRPr/>
            </a:pPr>
            <a:r>
              <a:rPr lang="en-US" altLang="en-US" sz="1000">
                <a:solidFill>
                  <a:srgbClr val="FFFFFF"/>
                </a:solidFill>
              </a:rPr>
              <a:t>© 2006 IBM Corporation</a:t>
            </a:r>
          </a:p>
        </p:txBody>
      </p:sp>
      <p:sp>
        <p:nvSpPr>
          <p:cNvPr id="154633" name="Rectangle 9"/>
          <p:cNvSpPr>
            <a:spLocks noGrp="1" noChangeArrowheads="1"/>
          </p:cNvSpPr>
          <p:nvPr>
            <p:ph type="sldNum" sz="quarter" idx="4"/>
          </p:nvPr>
        </p:nvSpPr>
        <p:spPr bwMode="black">
          <a:xfrm>
            <a:off x="153988" y="6500813"/>
            <a:ext cx="1006475" cy="32067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50000"/>
              </a:spcBef>
              <a:buClrTx/>
              <a:buFontTx/>
              <a:buNone/>
              <a:defRPr sz="1000" b="1">
                <a:solidFill>
                  <a:srgbClr val="FFFFFF"/>
                </a:solidFill>
              </a:defRPr>
            </a:lvl1pPr>
          </a:lstStyle>
          <a:p>
            <a:pPr>
              <a:defRPr/>
            </a:pPr>
            <a:fld id="{A1331FBC-AABB-41A4-915B-9B7C70BD6026}" type="slidenum">
              <a:rPr lang="en-US" altLang="en-US"/>
              <a:pPr>
                <a:defRPr/>
              </a:pPr>
              <a:t>‹#›</a:t>
            </a:fld>
            <a:endParaRPr lang="en-US" altLang="en-US"/>
          </a:p>
        </p:txBody>
      </p:sp>
      <p:sp>
        <p:nvSpPr>
          <p:cNvPr id="154634" name="Rectangle 10"/>
          <p:cNvSpPr>
            <a:spLocks noGrp="1" noChangeArrowheads="1"/>
          </p:cNvSpPr>
          <p:nvPr>
            <p:ph type="ftr" sz="quarter" idx="3"/>
          </p:nvPr>
        </p:nvSpPr>
        <p:spPr bwMode="auto">
          <a:xfrm>
            <a:off x="1447800" y="6500813"/>
            <a:ext cx="3811588" cy="2460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buClrTx/>
              <a:buFontTx/>
              <a:buNone/>
              <a:defRPr sz="1000">
                <a:solidFill>
                  <a:srgbClr val="FFFFFF"/>
                </a:solidFill>
                <a:latin typeface="Arial" charset="0"/>
                <a:cs typeface="Arial" charset="0"/>
              </a:defRPr>
            </a:lvl1pPr>
          </a:lstStyle>
          <a:p>
            <a:pPr>
              <a:defRPr/>
            </a:pPr>
            <a:endParaRPr lang="en-US"/>
          </a:p>
        </p:txBody>
      </p:sp>
      <p:sp>
        <p:nvSpPr>
          <p:cNvPr id="154635" name="Rectangle 11"/>
          <p:cNvSpPr>
            <a:spLocks noGrp="1" noChangeArrowheads="1"/>
          </p:cNvSpPr>
          <p:nvPr>
            <p:ph type="dt" sz="half" idx="2"/>
          </p:nvPr>
        </p:nvSpPr>
        <p:spPr bwMode="auto">
          <a:xfrm>
            <a:off x="5456238" y="6500813"/>
            <a:ext cx="1946275" cy="2460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buClrTx/>
              <a:buFontTx/>
              <a:buNone/>
              <a:defRPr sz="1000">
                <a:solidFill>
                  <a:srgbClr val="FFFFFF"/>
                </a:solidFill>
                <a:latin typeface="Arial" charset="0"/>
                <a:cs typeface="Arial" charset="0"/>
              </a:defRPr>
            </a:lvl1pPr>
          </a:lstStyle>
          <a:p>
            <a:pPr>
              <a:defRPr/>
            </a:pPr>
            <a:endParaRPr lang="en-US"/>
          </a:p>
        </p:txBody>
      </p:sp>
      <p:sp>
        <p:nvSpPr>
          <p:cNvPr id="1035" name="Line 12"/>
          <p:cNvSpPr>
            <a:spLocks noChangeShapeType="1"/>
          </p:cNvSpPr>
          <p:nvPr/>
        </p:nvSpPr>
        <p:spPr bwMode="black">
          <a:xfrm>
            <a:off x="990600" y="146050"/>
            <a:ext cx="0" cy="23495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1036" name="Line 13"/>
          <p:cNvSpPr>
            <a:spLocks noChangeShapeType="1"/>
          </p:cNvSpPr>
          <p:nvPr/>
        </p:nvSpPr>
        <p:spPr bwMode="black">
          <a:xfrm>
            <a:off x="990600" y="6480175"/>
            <a:ext cx="0" cy="1920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Tree>
  </p:cSld>
  <p:clrMap bg1="lt1" tx1="dk1" bg2="lt2" tx2="dk2" accent1="accent1" accent2="accent2" accent3="accent3" accent4="accent4" accent5="accent5" accent6="accent6" hlink="hlink" folHlink="folHlink"/>
  <p:sldLayoutIdLst>
    <p:sldLayoutId id="2147483729"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Lst>
  <p:hf hdr="0" ftr="0" dt="0"/>
  <p:txStyles>
    <p:titleStyle>
      <a:lvl1pPr algn="l" rtl="0" eaLnBrk="0" fontAlgn="base" hangingPunct="0">
        <a:lnSpc>
          <a:spcPct val="90000"/>
        </a:lnSpc>
        <a:spcBef>
          <a:spcPct val="0"/>
        </a:spcBef>
        <a:spcAft>
          <a:spcPct val="0"/>
        </a:spcAft>
        <a:defRPr sz="2800">
          <a:solidFill>
            <a:schemeClr val="tx2"/>
          </a:solidFill>
          <a:latin typeface="+mj-lt"/>
          <a:ea typeface="+mj-ea"/>
          <a:cs typeface="+mj-cs"/>
        </a:defRPr>
      </a:lvl1pPr>
      <a:lvl2pPr algn="l" rtl="0" eaLnBrk="0" fontAlgn="base" hangingPunct="0">
        <a:lnSpc>
          <a:spcPct val="90000"/>
        </a:lnSpc>
        <a:spcBef>
          <a:spcPct val="0"/>
        </a:spcBef>
        <a:spcAft>
          <a:spcPct val="0"/>
        </a:spcAft>
        <a:defRPr sz="2800">
          <a:solidFill>
            <a:schemeClr val="tx2"/>
          </a:solidFill>
          <a:latin typeface="Arial" charset="0"/>
          <a:cs typeface="Arial" charset="0"/>
        </a:defRPr>
      </a:lvl2pPr>
      <a:lvl3pPr algn="l" rtl="0" eaLnBrk="0" fontAlgn="base" hangingPunct="0">
        <a:lnSpc>
          <a:spcPct val="90000"/>
        </a:lnSpc>
        <a:spcBef>
          <a:spcPct val="0"/>
        </a:spcBef>
        <a:spcAft>
          <a:spcPct val="0"/>
        </a:spcAft>
        <a:defRPr sz="2800">
          <a:solidFill>
            <a:schemeClr val="tx2"/>
          </a:solidFill>
          <a:latin typeface="Arial" charset="0"/>
          <a:cs typeface="Arial" charset="0"/>
        </a:defRPr>
      </a:lvl3pPr>
      <a:lvl4pPr algn="l" rtl="0" eaLnBrk="0" fontAlgn="base" hangingPunct="0">
        <a:lnSpc>
          <a:spcPct val="90000"/>
        </a:lnSpc>
        <a:spcBef>
          <a:spcPct val="0"/>
        </a:spcBef>
        <a:spcAft>
          <a:spcPct val="0"/>
        </a:spcAft>
        <a:defRPr sz="2800">
          <a:solidFill>
            <a:schemeClr val="tx2"/>
          </a:solidFill>
          <a:latin typeface="Arial" charset="0"/>
          <a:cs typeface="Arial" charset="0"/>
        </a:defRPr>
      </a:lvl4pPr>
      <a:lvl5pPr algn="l" rtl="0" eaLnBrk="0" fontAlgn="base" hangingPunct="0">
        <a:lnSpc>
          <a:spcPct val="90000"/>
        </a:lnSpc>
        <a:spcBef>
          <a:spcPct val="0"/>
        </a:spcBef>
        <a:spcAft>
          <a:spcPct val="0"/>
        </a:spcAft>
        <a:defRPr sz="2800">
          <a:solidFill>
            <a:schemeClr val="tx2"/>
          </a:solidFill>
          <a:latin typeface="Arial" charset="0"/>
          <a:cs typeface="Arial" charset="0"/>
        </a:defRPr>
      </a:lvl5pPr>
      <a:lvl6pPr marL="457200" algn="l" rtl="0" fontAlgn="base">
        <a:lnSpc>
          <a:spcPct val="90000"/>
        </a:lnSpc>
        <a:spcBef>
          <a:spcPct val="0"/>
        </a:spcBef>
        <a:spcAft>
          <a:spcPct val="0"/>
        </a:spcAft>
        <a:defRPr sz="2800">
          <a:solidFill>
            <a:schemeClr val="tx2"/>
          </a:solidFill>
          <a:latin typeface="Arial" charset="0"/>
          <a:cs typeface="Arial" charset="0"/>
        </a:defRPr>
      </a:lvl6pPr>
      <a:lvl7pPr marL="914400" algn="l" rtl="0" fontAlgn="base">
        <a:lnSpc>
          <a:spcPct val="90000"/>
        </a:lnSpc>
        <a:spcBef>
          <a:spcPct val="0"/>
        </a:spcBef>
        <a:spcAft>
          <a:spcPct val="0"/>
        </a:spcAft>
        <a:defRPr sz="2800">
          <a:solidFill>
            <a:schemeClr val="tx2"/>
          </a:solidFill>
          <a:latin typeface="Arial" charset="0"/>
          <a:cs typeface="Arial" charset="0"/>
        </a:defRPr>
      </a:lvl7pPr>
      <a:lvl8pPr marL="1371600" algn="l" rtl="0" fontAlgn="base">
        <a:lnSpc>
          <a:spcPct val="90000"/>
        </a:lnSpc>
        <a:spcBef>
          <a:spcPct val="0"/>
        </a:spcBef>
        <a:spcAft>
          <a:spcPct val="0"/>
        </a:spcAft>
        <a:defRPr sz="2800">
          <a:solidFill>
            <a:schemeClr val="tx2"/>
          </a:solidFill>
          <a:latin typeface="Arial" charset="0"/>
          <a:cs typeface="Arial" charset="0"/>
        </a:defRPr>
      </a:lvl8pPr>
      <a:lvl9pPr marL="1828800" algn="l" rtl="0" fontAlgn="base">
        <a:lnSpc>
          <a:spcPct val="90000"/>
        </a:lnSpc>
        <a:spcBef>
          <a:spcPct val="0"/>
        </a:spcBef>
        <a:spcAft>
          <a:spcPct val="0"/>
        </a:spcAft>
        <a:defRPr sz="2800">
          <a:solidFill>
            <a:schemeClr val="tx2"/>
          </a:solidFill>
          <a:latin typeface="Arial" charset="0"/>
          <a:cs typeface="Arial" charset="0"/>
        </a:defRPr>
      </a:lvl9pPr>
    </p:titleStyle>
    <p:bodyStyle>
      <a:lvl1pPr marL="228600" indent="-228600" algn="l" rtl="0" eaLnBrk="0" fontAlgn="base" hangingPunct="0">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mn-lt"/>
          <a:ea typeface="+mn-ea"/>
          <a:cs typeface="+mn-cs"/>
        </a:defRPr>
      </a:lvl1pPr>
      <a:lvl2pPr marL="457200" indent="-227013" algn="l" rtl="0" eaLnBrk="0" fontAlgn="base" hangingPunct="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mn-lt"/>
          <a:cs typeface="+mn-cs"/>
        </a:defRPr>
      </a:lvl2pPr>
      <a:lvl3pPr marL="682625" indent="-223838" algn="l" rtl="0" eaLnBrk="0" fontAlgn="base" hangingPunct="0">
        <a:lnSpc>
          <a:spcPct val="90000"/>
        </a:lnSpc>
        <a:spcBef>
          <a:spcPct val="20000"/>
        </a:spcBef>
        <a:spcAft>
          <a:spcPct val="0"/>
        </a:spcAft>
        <a:buClr>
          <a:schemeClr val="accent2"/>
        </a:buClr>
        <a:buChar char="•"/>
        <a:defRPr>
          <a:solidFill>
            <a:schemeClr val="tx1"/>
          </a:solidFill>
          <a:latin typeface="+mn-lt"/>
          <a:cs typeface="+mn-cs"/>
        </a:defRPr>
      </a:lvl3pPr>
      <a:lvl4pPr marL="912813" indent="-228600" algn="l" rtl="0" eaLnBrk="0" fontAlgn="base" hangingPunct="0">
        <a:lnSpc>
          <a:spcPct val="90000"/>
        </a:lnSpc>
        <a:spcBef>
          <a:spcPct val="20000"/>
        </a:spcBef>
        <a:spcAft>
          <a:spcPct val="0"/>
        </a:spcAft>
        <a:buClr>
          <a:schemeClr val="accent2"/>
        </a:buClr>
        <a:buFont typeface="Arial" panose="020B0604020202020204" pitchFamily="34" charset="0"/>
        <a:buChar char="–"/>
        <a:defRPr>
          <a:solidFill>
            <a:schemeClr val="tx1"/>
          </a:solidFill>
          <a:latin typeface="+mn-lt"/>
          <a:cs typeface="+mn-cs"/>
        </a:defRPr>
      </a:lvl4pPr>
      <a:lvl5pPr marL="1143000" indent="-228600" algn="l" rtl="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mn-lt"/>
          <a:cs typeface="+mn-cs"/>
        </a:defRPr>
      </a:lvl5pPr>
      <a:lvl6pPr marL="1600200" indent="-228600" algn="l" rtl="0" fontAlgn="base">
        <a:lnSpc>
          <a:spcPct val="90000"/>
        </a:lnSpc>
        <a:spcBef>
          <a:spcPct val="20000"/>
        </a:spcBef>
        <a:spcAft>
          <a:spcPct val="0"/>
        </a:spcAft>
        <a:buClr>
          <a:schemeClr val="accent2"/>
        </a:buClr>
        <a:buFont typeface="Arial" charset="0"/>
        <a:buChar char="&gt;"/>
        <a:defRPr>
          <a:solidFill>
            <a:schemeClr val="tx1"/>
          </a:solidFill>
          <a:latin typeface="+mn-lt"/>
          <a:cs typeface="+mn-cs"/>
        </a:defRPr>
      </a:lvl6pPr>
      <a:lvl7pPr marL="2057400" indent="-228600" algn="l" rtl="0" fontAlgn="base">
        <a:lnSpc>
          <a:spcPct val="90000"/>
        </a:lnSpc>
        <a:spcBef>
          <a:spcPct val="20000"/>
        </a:spcBef>
        <a:spcAft>
          <a:spcPct val="0"/>
        </a:spcAft>
        <a:buClr>
          <a:schemeClr val="accent2"/>
        </a:buClr>
        <a:buFont typeface="Arial" charset="0"/>
        <a:buChar char="&gt;"/>
        <a:defRPr>
          <a:solidFill>
            <a:schemeClr val="tx1"/>
          </a:solidFill>
          <a:latin typeface="+mn-lt"/>
          <a:cs typeface="+mn-cs"/>
        </a:defRPr>
      </a:lvl7pPr>
      <a:lvl8pPr marL="2514600" indent="-228600" algn="l" rtl="0" fontAlgn="base">
        <a:lnSpc>
          <a:spcPct val="90000"/>
        </a:lnSpc>
        <a:spcBef>
          <a:spcPct val="20000"/>
        </a:spcBef>
        <a:spcAft>
          <a:spcPct val="0"/>
        </a:spcAft>
        <a:buClr>
          <a:schemeClr val="accent2"/>
        </a:buClr>
        <a:buFont typeface="Arial" charset="0"/>
        <a:buChar char="&gt;"/>
        <a:defRPr>
          <a:solidFill>
            <a:schemeClr val="tx1"/>
          </a:solidFill>
          <a:latin typeface="+mn-lt"/>
          <a:cs typeface="+mn-cs"/>
        </a:defRPr>
      </a:lvl8pPr>
      <a:lvl9pPr marL="2971800" indent="-228600" algn="l" rtl="0" fontAlgn="base">
        <a:lnSpc>
          <a:spcPct val="90000"/>
        </a:lnSpc>
        <a:spcBef>
          <a:spcPct val="20000"/>
        </a:spcBef>
        <a:spcAft>
          <a:spcPct val="0"/>
        </a:spcAft>
        <a:buClr>
          <a:schemeClr val="accent2"/>
        </a:buClr>
        <a:buFont typeface="Arial" charset="0"/>
        <a:buChar char="&gt;"/>
        <a:defRPr>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slideLayout" Target="../slideLayouts/slideLayout2.xml"/><Relationship Id="rId5" Type="http://schemas.openxmlformats.org/officeDocument/2006/relationships/image" Target="../media/image10.wmf"/><Relationship Id="rId4" Type="http://schemas.openxmlformats.org/officeDocument/2006/relationships/image" Target="../media/image9.wmf"/></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oleObject" Target="../embeddings/oleObject7.bin"/><Relationship Id="rId3" Type="http://schemas.openxmlformats.org/officeDocument/2006/relationships/notesSlide" Target="../notesSlides/notesSlide3.xml"/><Relationship Id="rId7" Type="http://schemas.openxmlformats.org/officeDocument/2006/relationships/image" Target="../media/image19.wmf"/><Relationship Id="rId12" Type="http://schemas.openxmlformats.org/officeDocument/2006/relationships/oleObject" Target="../embeddings/oleObject6.bin"/><Relationship Id="rId17" Type="http://schemas.openxmlformats.org/officeDocument/2006/relationships/oleObject" Target="../embeddings/oleObject10.bin"/><Relationship Id="rId2" Type="http://schemas.openxmlformats.org/officeDocument/2006/relationships/slideLayout" Target="../slideLayouts/slideLayout7.xml"/><Relationship Id="rId16" Type="http://schemas.openxmlformats.org/officeDocument/2006/relationships/image" Target="../media/image21.wmf"/><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oleObject" Target="../embeddings/oleObject5.bin"/><Relationship Id="rId5" Type="http://schemas.openxmlformats.org/officeDocument/2006/relationships/image" Target="../media/image18.wmf"/><Relationship Id="rId15" Type="http://schemas.openxmlformats.org/officeDocument/2006/relationships/oleObject" Target="../embeddings/oleObject9.bin"/><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20.wmf"/><Relationship Id="rId14" Type="http://schemas.openxmlformats.org/officeDocument/2006/relationships/oleObject" Target="../embeddings/oleObject8.bin"/></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oleObject" Target="../embeddings/oleObject17.bin"/><Relationship Id="rId3" Type="http://schemas.openxmlformats.org/officeDocument/2006/relationships/notesSlide" Target="../notesSlides/notesSlide4.xml"/><Relationship Id="rId7" Type="http://schemas.openxmlformats.org/officeDocument/2006/relationships/image" Target="../media/image19.wmf"/><Relationship Id="rId12" Type="http://schemas.openxmlformats.org/officeDocument/2006/relationships/oleObject" Target="../embeddings/oleObject16.bin"/><Relationship Id="rId17" Type="http://schemas.openxmlformats.org/officeDocument/2006/relationships/oleObject" Target="../embeddings/oleObject20.bin"/><Relationship Id="rId2" Type="http://schemas.openxmlformats.org/officeDocument/2006/relationships/slideLayout" Target="../slideLayouts/slideLayout7.xml"/><Relationship Id="rId16" Type="http://schemas.openxmlformats.org/officeDocument/2006/relationships/image" Target="../media/image21.wmf"/><Relationship Id="rId1" Type="http://schemas.openxmlformats.org/officeDocument/2006/relationships/vmlDrawing" Target="../drawings/vmlDrawing2.vml"/><Relationship Id="rId6" Type="http://schemas.openxmlformats.org/officeDocument/2006/relationships/oleObject" Target="../embeddings/oleObject12.bin"/><Relationship Id="rId11" Type="http://schemas.openxmlformats.org/officeDocument/2006/relationships/oleObject" Target="../embeddings/oleObject15.bin"/><Relationship Id="rId5" Type="http://schemas.openxmlformats.org/officeDocument/2006/relationships/image" Target="../media/image18.wmf"/><Relationship Id="rId15" Type="http://schemas.openxmlformats.org/officeDocument/2006/relationships/oleObject" Target="../embeddings/oleObject19.bin"/><Relationship Id="rId10" Type="http://schemas.openxmlformats.org/officeDocument/2006/relationships/oleObject" Target="../embeddings/oleObject14.bin"/><Relationship Id="rId4" Type="http://schemas.openxmlformats.org/officeDocument/2006/relationships/oleObject" Target="../embeddings/oleObject11.bin"/><Relationship Id="rId9" Type="http://schemas.openxmlformats.org/officeDocument/2006/relationships/image" Target="../media/image20.wmf"/><Relationship Id="rId14" Type="http://schemas.openxmlformats.org/officeDocument/2006/relationships/oleObject" Target="../embeddings/oleObject18.bin"/></Relationships>
</file>

<file path=ppt/slides/_rels/slide17.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12.xml"/><Relationship Id="rId1" Type="http://schemas.openxmlformats.org/officeDocument/2006/relationships/vmlDrawing" Target="../drawings/vmlDrawing3.vml"/><Relationship Id="rId4" Type="http://schemas.openxmlformats.org/officeDocument/2006/relationships/image" Target="../media/image31.wm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32.wmf"/><Relationship Id="rId4" Type="http://schemas.openxmlformats.org/officeDocument/2006/relationships/oleObject" Target="../embeddings/oleObject22.bin"/></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vmlDrawing" Target="../drawings/vmlDrawing5.vml"/><Relationship Id="rId5" Type="http://schemas.openxmlformats.org/officeDocument/2006/relationships/image" Target="../media/image35.wmf"/><Relationship Id="rId4" Type="http://schemas.openxmlformats.org/officeDocument/2006/relationships/oleObject" Target="../embeddings/oleObject23.bin"/></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nSpc>
                <a:spcPct val="100000"/>
              </a:lnSpc>
              <a:spcBef>
                <a:spcPct val="50000"/>
              </a:spcBef>
              <a:spcAft>
                <a:spcPct val="0"/>
              </a:spcAft>
              <a:buClrTx/>
              <a:buFontTx/>
              <a:buNone/>
            </a:pPr>
            <a:fld id="{8392DFE1-9A69-4D3A-AEB0-214B1AB992DD}" type="slidenum">
              <a:rPr lang="en-US" altLang="en-US" smtClean="0">
                <a:solidFill>
                  <a:srgbClr val="FFFFFF"/>
                </a:solidFill>
              </a:rPr>
              <a:pPr>
                <a:lnSpc>
                  <a:spcPct val="100000"/>
                </a:lnSpc>
                <a:spcBef>
                  <a:spcPct val="50000"/>
                </a:spcBef>
                <a:spcAft>
                  <a:spcPct val="0"/>
                </a:spcAft>
                <a:buClrTx/>
                <a:buFontTx/>
                <a:buNone/>
              </a:pPr>
              <a:t>1</a:t>
            </a:fld>
            <a:endParaRPr lang="en-US" altLang="en-US">
              <a:solidFill>
                <a:srgbClr val="FFFFFF"/>
              </a:solidFill>
            </a:endParaRPr>
          </a:p>
        </p:txBody>
      </p:sp>
      <p:sp>
        <p:nvSpPr>
          <p:cNvPr id="5123" name="Rectangle 2"/>
          <p:cNvSpPr>
            <a:spLocks noGrp="1" noChangeArrowheads="1"/>
          </p:cNvSpPr>
          <p:nvPr>
            <p:ph type="title"/>
          </p:nvPr>
        </p:nvSpPr>
        <p:spPr/>
        <p:txBody>
          <a:bodyPr/>
          <a:lstStyle/>
          <a:p>
            <a:pPr defTabSz="822325" eaLnBrk="1" hangingPunct="1"/>
            <a:r>
              <a:rPr lang="en-US" altLang="en-US"/>
              <a:t>COMP1009 - </a:t>
            </a:r>
            <a:r>
              <a:rPr lang="en-US" altLang="en-US" dirty="0"/>
              <a:t>Week 2</a:t>
            </a:r>
          </a:p>
        </p:txBody>
      </p:sp>
      <p:sp>
        <p:nvSpPr>
          <p:cNvPr id="5124" name="Rectangle 3"/>
          <p:cNvSpPr>
            <a:spLocks noGrp="1" noChangeArrowheads="1"/>
          </p:cNvSpPr>
          <p:nvPr>
            <p:ph type="body" idx="1"/>
          </p:nvPr>
        </p:nvSpPr>
        <p:spPr/>
        <p:txBody>
          <a:bodyPr/>
          <a:lstStyle/>
          <a:p>
            <a:pPr marL="307975" indent="-307975" defTabSz="822325" eaLnBrk="1" hangingPunct="1"/>
            <a:r>
              <a:rPr lang="en-US" altLang="en-US"/>
              <a:t>What you are responsible for after today</a:t>
            </a:r>
          </a:p>
          <a:p>
            <a:pPr marL="536575" lvl="1" indent="-307975" defTabSz="822325" eaLnBrk="1" hangingPunct="1"/>
            <a:r>
              <a:rPr lang="en-US" altLang="en-US"/>
              <a:t>Ch. 1, most of Ch. 2 (lectures)</a:t>
            </a:r>
          </a:p>
          <a:p>
            <a:pPr marL="762000" lvl="2" indent="-307975" defTabSz="822325" eaLnBrk="1" hangingPunct="1"/>
            <a:r>
              <a:rPr lang="en-US" altLang="en-US"/>
              <a:t>Intro. to Mainframe</a:t>
            </a:r>
          </a:p>
          <a:p>
            <a:pPr marL="762000" lvl="2" indent="-307975" defTabSz="822325" eaLnBrk="1" hangingPunct="1"/>
            <a:r>
              <a:rPr lang="en-US" altLang="en-US"/>
              <a:t>Hardware Systems &amp; LPARs (not Sysplex)</a:t>
            </a:r>
          </a:p>
          <a:p>
            <a:pPr marL="536575" lvl="1" indent="-307975" defTabSz="822325" eaLnBrk="1" hangingPunct="1"/>
            <a:r>
              <a:rPr lang="en-US" altLang="en-US"/>
              <a:t>Ch. 4 (lab)</a:t>
            </a:r>
          </a:p>
          <a:p>
            <a:pPr marL="762000" lvl="2" indent="-307975" defTabSz="822325" eaLnBrk="1" hangingPunct="1"/>
            <a:r>
              <a:rPr lang="en-US" altLang="en-US"/>
              <a:t>Getting to know TSO, ISPF &amp; UNIX</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nSpc>
                <a:spcPct val="100000"/>
              </a:lnSpc>
              <a:spcBef>
                <a:spcPct val="50000"/>
              </a:spcBef>
              <a:spcAft>
                <a:spcPct val="0"/>
              </a:spcAft>
              <a:buClrTx/>
              <a:buFontTx/>
              <a:buNone/>
            </a:pPr>
            <a:fld id="{EBD91F9A-C715-4CFD-8E18-FA4B7A0FB83E}" type="slidenum">
              <a:rPr lang="en-US" altLang="en-US" smtClean="0">
                <a:solidFill>
                  <a:srgbClr val="FFFFFF"/>
                </a:solidFill>
              </a:rPr>
              <a:pPr>
                <a:lnSpc>
                  <a:spcPct val="100000"/>
                </a:lnSpc>
                <a:spcBef>
                  <a:spcPct val="50000"/>
                </a:spcBef>
                <a:spcAft>
                  <a:spcPct val="0"/>
                </a:spcAft>
                <a:buClrTx/>
                <a:buFontTx/>
                <a:buNone/>
              </a:pPr>
              <a:t>10</a:t>
            </a:fld>
            <a:endParaRPr lang="en-US" altLang="en-US">
              <a:solidFill>
                <a:srgbClr val="FFFFFF"/>
              </a:solidFill>
            </a:endParaRPr>
          </a:p>
        </p:txBody>
      </p:sp>
      <p:sp>
        <p:nvSpPr>
          <p:cNvPr id="16387" name="Rectangle 2"/>
          <p:cNvSpPr>
            <a:spLocks noGrp="1" noChangeArrowheads="1"/>
          </p:cNvSpPr>
          <p:nvPr>
            <p:ph type="title"/>
          </p:nvPr>
        </p:nvSpPr>
        <p:spPr/>
        <p:txBody>
          <a:bodyPr/>
          <a:lstStyle/>
          <a:p>
            <a:pPr defTabSz="822325" eaLnBrk="1" hangingPunct="1"/>
            <a:r>
              <a:rPr lang="en-US" altLang="en-US"/>
              <a:t>Current design</a:t>
            </a:r>
          </a:p>
        </p:txBody>
      </p:sp>
      <p:sp>
        <p:nvSpPr>
          <p:cNvPr id="16388" name="Rectangle 3"/>
          <p:cNvSpPr>
            <a:spLocks noGrp="1" noChangeArrowheads="1"/>
          </p:cNvSpPr>
          <p:nvPr>
            <p:ph type="body" idx="1"/>
          </p:nvPr>
        </p:nvSpPr>
        <p:spPr>
          <a:xfrm>
            <a:off x="0" y="1776413"/>
            <a:ext cx="8763000" cy="3902075"/>
          </a:xfrm>
        </p:spPr>
        <p:txBody>
          <a:bodyPr/>
          <a:lstStyle/>
          <a:p>
            <a:pPr marL="307975" indent="-307975" defTabSz="822325" eaLnBrk="1" hangingPunct="1"/>
            <a:r>
              <a:rPr lang="en-US" altLang="en-US" sz="2000"/>
              <a:t>Current CEC designs are considerably more complex although modular in their architecture to allow for easy maintenance and upgrades then the early S/360 design</a:t>
            </a:r>
          </a:p>
          <a:p>
            <a:pPr marL="307975" indent="-307975" defTabSz="822325" eaLnBrk="1" hangingPunct="1"/>
            <a:r>
              <a:rPr lang="en-US" altLang="en-US" sz="2000"/>
              <a:t>This new design includes:</a:t>
            </a:r>
          </a:p>
          <a:p>
            <a:pPr marL="307975" indent="-307975" defTabSz="822325" eaLnBrk="1" hangingPunct="1">
              <a:buFont typeface="Wingdings" panose="05000000000000000000" pitchFamily="2" charset="2"/>
              <a:buNone/>
            </a:pPr>
            <a:r>
              <a:rPr lang="en-US" altLang="en-US" sz="2000"/>
              <a:t>       - CEC modular componentry</a:t>
            </a:r>
          </a:p>
          <a:p>
            <a:pPr marL="307975" indent="-307975" defTabSz="822325" eaLnBrk="1" hangingPunct="1">
              <a:buFont typeface="Wingdings" panose="05000000000000000000" pitchFamily="2" charset="2"/>
              <a:buNone/>
            </a:pPr>
            <a:r>
              <a:rPr lang="en-US" altLang="en-US" sz="2000"/>
              <a:t>       - I/O housing</a:t>
            </a:r>
          </a:p>
          <a:p>
            <a:pPr marL="307975" indent="-307975" defTabSz="822325" eaLnBrk="1" hangingPunct="1">
              <a:buFont typeface="Wingdings" panose="05000000000000000000" pitchFamily="2" charset="2"/>
              <a:buNone/>
            </a:pPr>
            <a:r>
              <a:rPr lang="en-US" altLang="en-US" sz="2000"/>
              <a:t>	  - I/O connectivity</a:t>
            </a:r>
          </a:p>
          <a:p>
            <a:pPr marL="668338" lvl="1" indent="-257175" defTabSz="822325" eaLnBrk="1" hangingPunct="1">
              <a:buFont typeface="Arial" panose="020B0604020202020204" pitchFamily="34" charset="0"/>
              <a:buNone/>
            </a:pPr>
            <a:r>
              <a:rPr lang="en-US" altLang="en-US" sz="2000" b="1"/>
              <a:t> - I/O operation</a:t>
            </a:r>
          </a:p>
          <a:p>
            <a:pPr marL="668338" lvl="1" indent="-257175" defTabSz="822325" eaLnBrk="1" hangingPunct="1">
              <a:buFont typeface="Arial" panose="020B0604020202020204" pitchFamily="34" charset="0"/>
              <a:buNone/>
            </a:pPr>
            <a:r>
              <a:rPr lang="en-US" altLang="en-US" sz="2000" b="1"/>
              <a:t> - Partitioning of the system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nSpc>
                <a:spcPct val="100000"/>
              </a:lnSpc>
              <a:spcBef>
                <a:spcPct val="50000"/>
              </a:spcBef>
              <a:spcAft>
                <a:spcPct val="0"/>
              </a:spcAft>
              <a:buClrTx/>
              <a:buFontTx/>
              <a:buNone/>
            </a:pPr>
            <a:fld id="{F205D5D6-2241-47A1-9220-3712C7DC8DE9}" type="slidenum">
              <a:rPr lang="en-US" altLang="en-US" smtClean="0">
                <a:solidFill>
                  <a:srgbClr val="FFFFFF"/>
                </a:solidFill>
              </a:rPr>
              <a:pPr>
                <a:lnSpc>
                  <a:spcPct val="100000"/>
                </a:lnSpc>
                <a:spcBef>
                  <a:spcPct val="50000"/>
                </a:spcBef>
                <a:spcAft>
                  <a:spcPct val="0"/>
                </a:spcAft>
                <a:buClrTx/>
                <a:buFontTx/>
                <a:buNone/>
              </a:pPr>
              <a:t>11</a:t>
            </a:fld>
            <a:endParaRPr lang="en-US" altLang="en-US">
              <a:solidFill>
                <a:srgbClr val="FFFFFF"/>
              </a:solidFill>
            </a:endParaRPr>
          </a:p>
        </p:txBody>
      </p:sp>
      <p:sp>
        <p:nvSpPr>
          <p:cNvPr id="17411" name="Rectangle 2"/>
          <p:cNvSpPr>
            <a:spLocks noGrp="1" noChangeArrowheads="1"/>
          </p:cNvSpPr>
          <p:nvPr>
            <p:ph type="title"/>
          </p:nvPr>
        </p:nvSpPr>
        <p:spPr>
          <a:xfrm>
            <a:off x="0" y="685800"/>
            <a:ext cx="8245475" cy="498475"/>
          </a:xfrm>
        </p:spPr>
        <p:txBody>
          <a:bodyPr/>
          <a:lstStyle/>
          <a:p>
            <a:pPr eaLnBrk="1" hangingPunct="1"/>
            <a:r>
              <a:rPr lang="en-US" altLang="en-US" sz="2400" b="1"/>
              <a:t>Two Models for System z10 – Physical Dimensions</a:t>
            </a:r>
          </a:p>
        </p:txBody>
      </p:sp>
      <p:pic>
        <p:nvPicPr>
          <p:cNvPr id="17412"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35213" y="1954213"/>
            <a:ext cx="1512887" cy="318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1000" y="1981200"/>
            <a:ext cx="2454275" cy="311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Text Box 5"/>
          <p:cNvSpPr txBox="1">
            <a:spLocks noChangeArrowheads="1"/>
          </p:cNvSpPr>
          <p:nvPr/>
        </p:nvSpPr>
        <p:spPr bwMode="auto">
          <a:xfrm>
            <a:off x="1038225" y="1671638"/>
            <a:ext cx="5454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spcAft>
                <a:spcPct val="0"/>
              </a:spcAft>
              <a:buClrTx/>
              <a:buFontTx/>
              <a:buNone/>
            </a:pPr>
            <a:r>
              <a:rPr lang="en-US" altLang="en-US" sz="1400" b="0"/>
              <a:t>                       </a:t>
            </a:r>
            <a:r>
              <a:rPr lang="en-US" altLang="en-US" sz="1400"/>
              <a:t>Business Class (BC)            Enterprise Class (EC)</a:t>
            </a:r>
          </a:p>
        </p:txBody>
      </p:sp>
      <p:sp>
        <p:nvSpPr>
          <p:cNvPr id="17415" name="Text Box 6"/>
          <p:cNvSpPr txBox="1">
            <a:spLocks noChangeArrowheads="1"/>
          </p:cNvSpPr>
          <p:nvPr/>
        </p:nvSpPr>
        <p:spPr bwMode="auto">
          <a:xfrm>
            <a:off x="2433638" y="5407025"/>
            <a:ext cx="37163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spcAft>
                <a:spcPct val="0"/>
              </a:spcAft>
              <a:buClrTx/>
              <a:buFontTx/>
              <a:buNone/>
            </a:pPr>
            <a:r>
              <a:rPr lang="en-US" altLang="en-US" sz="1400"/>
              <a:t>Model 2098                                 Model 2097</a:t>
            </a:r>
          </a:p>
        </p:txBody>
      </p:sp>
      <p:pic>
        <p:nvPicPr>
          <p:cNvPr id="17416"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041400" y="3784600"/>
            <a:ext cx="1049338"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7" name="Line 8"/>
          <p:cNvSpPr>
            <a:spLocks noChangeShapeType="1"/>
          </p:cNvSpPr>
          <p:nvPr/>
        </p:nvSpPr>
        <p:spPr bwMode="auto">
          <a:xfrm>
            <a:off x="2563813" y="5180013"/>
            <a:ext cx="850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7418" name="Text Box 9"/>
          <p:cNvSpPr txBox="1">
            <a:spLocks noChangeArrowheads="1"/>
          </p:cNvSpPr>
          <p:nvPr/>
        </p:nvSpPr>
        <p:spPr bwMode="auto">
          <a:xfrm>
            <a:off x="2230438" y="5099050"/>
            <a:ext cx="384175"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spcAft>
                <a:spcPct val="0"/>
              </a:spcAft>
              <a:buClrTx/>
              <a:buFontTx/>
              <a:buNone/>
            </a:pPr>
            <a:r>
              <a:rPr lang="en-US" altLang="en-US" sz="800"/>
              <a:t>30.9</a:t>
            </a:r>
          </a:p>
        </p:txBody>
      </p:sp>
      <p:sp>
        <p:nvSpPr>
          <p:cNvPr id="17419" name="Line 10"/>
          <p:cNvSpPr>
            <a:spLocks noChangeShapeType="1"/>
          </p:cNvSpPr>
          <p:nvPr/>
        </p:nvSpPr>
        <p:spPr bwMode="auto">
          <a:xfrm flipV="1">
            <a:off x="3641725" y="4697413"/>
            <a:ext cx="271463" cy="342900"/>
          </a:xfrm>
          <a:prstGeom prst="line">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7420" name="Text Box 11"/>
          <p:cNvSpPr txBox="1">
            <a:spLocks noChangeArrowheads="1"/>
          </p:cNvSpPr>
          <p:nvPr/>
        </p:nvSpPr>
        <p:spPr bwMode="auto">
          <a:xfrm>
            <a:off x="3881438" y="4857750"/>
            <a:ext cx="384175"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spcAft>
                <a:spcPct val="0"/>
              </a:spcAft>
              <a:buClrTx/>
              <a:buFontTx/>
              <a:buNone/>
            </a:pPr>
            <a:r>
              <a:rPr lang="en-US" altLang="en-US" sz="800"/>
              <a:t>71.1</a:t>
            </a:r>
          </a:p>
        </p:txBody>
      </p:sp>
      <p:sp>
        <p:nvSpPr>
          <p:cNvPr id="17421" name="Text Box 12"/>
          <p:cNvSpPr txBox="1">
            <a:spLocks noChangeArrowheads="1"/>
          </p:cNvSpPr>
          <p:nvPr/>
        </p:nvSpPr>
        <p:spPr bwMode="auto">
          <a:xfrm>
            <a:off x="2611438" y="5213350"/>
            <a:ext cx="574675"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spcAft>
                <a:spcPct val="0"/>
              </a:spcAft>
              <a:buClrTx/>
              <a:buFontTx/>
              <a:buNone/>
            </a:pPr>
            <a:r>
              <a:rPr lang="en-US" altLang="en-US" sz="800"/>
              <a:t>(inches)</a:t>
            </a:r>
          </a:p>
        </p:txBody>
      </p:sp>
      <p:grpSp>
        <p:nvGrpSpPr>
          <p:cNvPr id="17422" name="Group 13"/>
          <p:cNvGrpSpPr>
            <a:grpSpLocks/>
          </p:cNvGrpSpPr>
          <p:nvPr/>
        </p:nvGrpSpPr>
        <p:grpSpPr bwMode="auto">
          <a:xfrm>
            <a:off x="862013" y="3732213"/>
            <a:ext cx="927100" cy="384175"/>
            <a:chOff x="720" y="2568"/>
            <a:chExt cx="584" cy="242"/>
          </a:xfrm>
        </p:grpSpPr>
        <p:sp>
          <p:nvSpPr>
            <p:cNvPr id="17432" name="Rectangle 14"/>
            <p:cNvSpPr>
              <a:spLocks noChangeArrowheads="1"/>
            </p:cNvSpPr>
            <p:nvPr/>
          </p:nvSpPr>
          <p:spPr bwMode="auto">
            <a:xfrm>
              <a:off x="720" y="2568"/>
              <a:ext cx="584" cy="168"/>
            </a:xfrm>
            <a:prstGeom prst="rect">
              <a:avLst/>
            </a:prstGeom>
            <a:solidFill>
              <a:schemeClr val="bg1"/>
            </a:solidFill>
            <a:ln w="15875">
              <a:solidFill>
                <a:schemeClr val="bg1"/>
              </a:solidFill>
              <a:miter lim="800000"/>
              <a:headEnd/>
              <a:tailEnd/>
            </a:ln>
          </p:spPr>
          <p:txBody>
            <a:bodyPr wrap="none" anchor="ct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spcAft>
                  <a:spcPct val="0"/>
                </a:spcAft>
                <a:buClrTx/>
                <a:buFontTx/>
                <a:buNone/>
              </a:pPr>
              <a:endParaRPr lang="en-CA" altLang="en-US" sz="2800">
                <a:solidFill>
                  <a:schemeClr val="bg1"/>
                </a:solidFill>
              </a:endParaRPr>
            </a:p>
          </p:txBody>
        </p:sp>
        <p:sp>
          <p:nvSpPr>
            <p:cNvPr id="17433" name="Text Box 15"/>
            <p:cNvSpPr txBox="1">
              <a:spLocks noChangeArrowheads="1"/>
            </p:cNvSpPr>
            <p:nvPr/>
          </p:nvSpPr>
          <p:spPr bwMode="auto">
            <a:xfrm>
              <a:off x="821" y="2636"/>
              <a:ext cx="41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gn="r" eaLnBrk="1" hangingPunct="1">
                <a:lnSpc>
                  <a:spcPct val="75000"/>
                </a:lnSpc>
                <a:spcBef>
                  <a:spcPct val="0"/>
                </a:spcBef>
                <a:spcAft>
                  <a:spcPct val="0"/>
                </a:spcAft>
                <a:buClrTx/>
                <a:buFontTx/>
                <a:buNone/>
              </a:pPr>
              <a:r>
                <a:rPr lang="en-US" altLang="en-US" sz="800">
                  <a:latin typeface="Arial Narrow" panose="020B0606020202030204" pitchFamily="34" charset="0"/>
                </a:rPr>
                <a:t>Air flow</a:t>
              </a:r>
            </a:p>
            <a:p>
              <a:pPr algn="r" eaLnBrk="1" hangingPunct="1">
                <a:lnSpc>
                  <a:spcPct val="75000"/>
                </a:lnSpc>
                <a:spcBef>
                  <a:spcPct val="0"/>
                </a:spcBef>
                <a:spcAft>
                  <a:spcPct val="0"/>
                </a:spcAft>
                <a:buClrTx/>
                <a:buFontTx/>
                <a:buNone/>
              </a:pPr>
              <a:r>
                <a:rPr lang="en-US" altLang="en-US" sz="800">
                  <a:latin typeface="Arial Narrow" panose="020B0606020202030204" pitchFamily="34" charset="0"/>
                </a:rPr>
                <a:t>front to rear</a:t>
              </a:r>
            </a:p>
          </p:txBody>
        </p:sp>
      </p:grpSp>
      <p:sp>
        <p:nvSpPr>
          <p:cNvPr id="17423" name="Line 16"/>
          <p:cNvSpPr>
            <a:spLocks noChangeShapeType="1"/>
          </p:cNvSpPr>
          <p:nvPr/>
        </p:nvSpPr>
        <p:spPr bwMode="auto">
          <a:xfrm flipH="1" flipV="1">
            <a:off x="4024313" y="2208213"/>
            <a:ext cx="12700" cy="2438400"/>
          </a:xfrm>
          <a:prstGeom prst="line">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7424" name="Text Box 17"/>
          <p:cNvSpPr txBox="1">
            <a:spLocks noChangeArrowheads="1"/>
          </p:cNvSpPr>
          <p:nvPr/>
        </p:nvSpPr>
        <p:spPr bwMode="auto">
          <a:xfrm>
            <a:off x="3830638" y="2025650"/>
            <a:ext cx="384175"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spcAft>
                <a:spcPct val="0"/>
              </a:spcAft>
              <a:buClrTx/>
              <a:buFontTx/>
              <a:buNone/>
            </a:pPr>
            <a:r>
              <a:rPr lang="en-US" altLang="en-US" sz="800"/>
              <a:t>79.3</a:t>
            </a:r>
          </a:p>
        </p:txBody>
      </p:sp>
      <p:sp>
        <p:nvSpPr>
          <p:cNvPr id="17425" name="Line 18"/>
          <p:cNvSpPr>
            <a:spLocks noChangeShapeType="1"/>
          </p:cNvSpPr>
          <p:nvPr/>
        </p:nvSpPr>
        <p:spPr bwMode="auto">
          <a:xfrm flipH="1">
            <a:off x="4710113" y="5141913"/>
            <a:ext cx="1778000" cy="127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7426" name="Line 19"/>
          <p:cNvSpPr>
            <a:spLocks noChangeShapeType="1"/>
          </p:cNvSpPr>
          <p:nvPr/>
        </p:nvSpPr>
        <p:spPr bwMode="auto">
          <a:xfrm flipH="1" flipV="1">
            <a:off x="4179888" y="4697413"/>
            <a:ext cx="223837" cy="317500"/>
          </a:xfrm>
          <a:prstGeom prst="line">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7427" name="Text Box 20"/>
          <p:cNvSpPr txBox="1">
            <a:spLocks noChangeArrowheads="1"/>
          </p:cNvSpPr>
          <p:nvPr/>
        </p:nvSpPr>
        <p:spPr bwMode="auto">
          <a:xfrm>
            <a:off x="6472238" y="5035550"/>
            <a:ext cx="384175"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spcAft>
                <a:spcPct val="0"/>
              </a:spcAft>
              <a:buClrTx/>
              <a:buFontTx/>
              <a:buNone/>
            </a:pPr>
            <a:r>
              <a:rPr lang="en-US" altLang="en-US" sz="800"/>
              <a:t>61.7</a:t>
            </a:r>
          </a:p>
        </p:txBody>
      </p:sp>
      <p:sp>
        <p:nvSpPr>
          <p:cNvPr id="17428" name="Text Box 21"/>
          <p:cNvSpPr txBox="1">
            <a:spLocks noChangeArrowheads="1"/>
          </p:cNvSpPr>
          <p:nvPr/>
        </p:nvSpPr>
        <p:spPr bwMode="auto">
          <a:xfrm>
            <a:off x="5278438" y="5200650"/>
            <a:ext cx="574675"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spcAft>
                <a:spcPct val="0"/>
              </a:spcAft>
              <a:buClrTx/>
              <a:buFontTx/>
              <a:buNone/>
            </a:pPr>
            <a:r>
              <a:rPr lang="en-US" altLang="en-US" sz="800"/>
              <a:t>(inches)</a:t>
            </a:r>
          </a:p>
        </p:txBody>
      </p:sp>
      <p:pic>
        <p:nvPicPr>
          <p:cNvPr id="17429" name="Picture 2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81813" y="3849688"/>
            <a:ext cx="1358900"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pic>
      <p:sp>
        <p:nvSpPr>
          <p:cNvPr id="17430" name="Rectangle 23"/>
          <p:cNvSpPr>
            <a:spLocks noChangeArrowheads="1"/>
          </p:cNvSpPr>
          <p:nvPr/>
        </p:nvSpPr>
        <p:spPr bwMode="auto">
          <a:xfrm>
            <a:off x="7504113" y="3744913"/>
            <a:ext cx="927100" cy="266700"/>
          </a:xfrm>
          <a:prstGeom prst="rect">
            <a:avLst/>
          </a:prstGeom>
          <a:solidFill>
            <a:schemeClr val="bg1"/>
          </a:solidFill>
          <a:ln w="15875">
            <a:solidFill>
              <a:schemeClr val="bg1"/>
            </a:solidFill>
            <a:miter lim="800000"/>
            <a:headEnd/>
            <a:tailEnd/>
          </a:ln>
        </p:spPr>
        <p:txBody>
          <a:bodyPr wrap="none" anchor="ct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spcAft>
                <a:spcPct val="0"/>
              </a:spcAft>
              <a:buClrTx/>
              <a:buFontTx/>
              <a:buNone/>
            </a:pPr>
            <a:endParaRPr lang="en-CA" altLang="en-US" sz="2800">
              <a:solidFill>
                <a:schemeClr val="bg1"/>
              </a:solidFill>
            </a:endParaRPr>
          </a:p>
        </p:txBody>
      </p:sp>
      <p:sp>
        <p:nvSpPr>
          <p:cNvPr id="17431" name="Text Box 24"/>
          <p:cNvSpPr txBox="1">
            <a:spLocks noChangeArrowheads="1"/>
          </p:cNvSpPr>
          <p:nvPr/>
        </p:nvSpPr>
        <p:spPr bwMode="auto">
          <a:xfrm>
            <a:off x="7664450" y="3852863"/>
            <a:ext cx="6524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75000"/>
              </a:lnSpc>
              <a:spcBef>
                <a:spcPct val="0"/>
              </a:spcBef>
              <a:spcAft>
                <a:spcPct val="0"/>
              </a:spcAft>
              <a:buClrTx/>
              <a:buFontTx/>
              <a:buNone/>
            </a:pPr>
            <a:r>
              <a:rPr lang="en-US" altLang="en-US" sz="800">
                <a:latin typeface="Arial Narrow" panose="020B0606020202030204" pitchFamily="34" charset="0"/>
              </a:rPr>
              <a:t>Air flow</a:t>
            </a:r>
          </a:p>
          <a:p>
            <a:pPr eaLnBrk="1" hangingPunct="1">
              <a:lnSpc>
                <a:spcPct val="75000"/>
              </a:lnSpc>
              <a:spcBef>
                <a:spcPct val="0"/>
              </a:spcBef>
              <a:spcAft>
                <a:spcPct val="0"/>
              </a:spcAft>
              <a:buClrTx/>
              <a:buFontTx/>
              <a:buNone/>
            </a:pPr>
            <a:r>
              <a:rPr lang="en-US" altLang="en-US" sz="800">
                <a:latin typeface="Arial Narrow" panose="020B0606020202030204" pitchFamily="34" charset="0"/>
              </a:rPr>
              <a:t>front to rear</a:t>
            </a:r>
          </a:p>
        </p:txBody>
      </p:sp>
      <p:sp>
        <p:nvSpPr>
          <p:cNvPr id="26" name="Rectangle 25"/>
          <p:cNvSpPr/>
          <p:nvPr/>
        </p:nvSpPr>
        <p:spPr bwMode="auto">
          <a:xfrm rot="21416016">
            <a:off x="3925460" y="5689135"/>
            <a:ext cx="4608572" cy="923330"/>
          </a:xfrm>
          <a:prstGeom prst="rect">
            <a:avLst/>
          </a:prstGeom>
          <a:solidFill>
            <a:srgbClr val="FFFF00">
              <a:alpha val="53000"/>
            </a:srgbClr>
          </a:solidFill>
          <a:ln w="12700" cap="flat" cmpd="sng" algn="ctr">
            <a:solidFill>
              <a:schemeClr val="tx1"/>
            </a:solidFill>
            <a:prstDash val="solid"/>
            <a:round/>
            <a:headEnd type="none" w="med" len="med"/>
            <a:tailEnd type="none" w="med" len="med"/>
          </a:ln>
          <a:effectLst/>
        </p:spPr>
        <p:txBody>
          <a:bodyPr wrap="square" anchor="ctr">
            <a:spAutoFit/>
          </a:bodyPr>
          <a:lstStyle/>
          <a:p>
            <a:pPr algn="ctr" eaLnBrk="1" hangingPunct="1">
              <a:spcBef>
                <a:spcPct val="50000"/>
              </a:spcBef>
              <a:buClr>
                <a:schemeClr val="accent2"/>
              </a:buClr>
              <a:buFont typeface="Wingdings" pitchFamily="2" charset="2"/>
              <a:buNone/>
              <a:defRPr/>
            </a:pPr>
            <a:r>
              <a:rPr lang="en-CA" sz="1800" b="1" i="1" dirty="0">
                <a:solidFill>
                  <a:schemeClr val="tx2">
                    <a:lumMod val="75000"/>
                  </a:schemeClr>
                </a:solidFill>
                <a:latin typeface="Arial" charset="0"/>
              </a:rPr>
              <a:t>Physical size &amp; shape similar today</a:t>
            </a:r>
            <a:br>
              <a:rPr lang="en-CA" sz="1800" b="1" i="1" dirty="0">
                <a:solidFill>
                  <a:schemeClr val="tx2">
                    <a:lumMod val="75000"/>
                  </a:schemeClr>
                </a:solidFill>
                <a:latin typeface="Arial" charset="0"/>
              </a:rPr>
            </a:br>
            <a:r>
              <a:rPr lang="en-CA" sz="1800" b="1" dirty="0">
                <a:latin typeface="Arial" charset="0"/>
              </a:rPr>
              <a:t>First-stage cooling closed-loop water; second-stage air or water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nSpc>
                <a:spcPct val="100000"/>
              </a:lnSpc>
              <a:spcBef>
                <a:spcPct val="50000"/>
              </a:spcBef>
              <a:spcAft>
                <a:spcPct val="0"/>
              </a:spcAft>
              <a:buClrTx/>
              <a:buFontTx/>
              <a:buNone/>
            </a:pPr>
            <a:fld id="{2501038D-C80F-423B-92FA-BFE85F89DDCA}" type="slidenum">
              <a:rPr lang="en-US" altLang="en-US" smtClean="0">
                <a:solidFill>
                  <a:srgbClr val="FFFFFF"/>
                </a:solidFill>
              </a:rPr>
              <a:pPr>
                <a:lnSpc>
                  <a:spcPct val="100000"/>
                </a:lnSpc>
                <a:spcBef>
                  <a:spcPct val="50000"/>
                </a:spcBef>
                <a:spcAft>
                  <a:spcPct val="0"/>
                </a:spcAft>
                <a:buClrTx/>
                <a:buFontTx/>
                <a:buNone/>
              </a:pPr>
              <a:t>12</a:t>
            </a:fld>
            <a:endParaRPr lang="en-US" altLang="en-US">
              <a:solidFill>
                <a:srgbClr val="FFFFFF"/>
              </a:solidFill>
            </a:endParaRPr>
          </a:p>
        </p:txBody>
      </p:sp>
      <p:sp>
        <p:nvSpPr>
          <p:cNvPr id="18435" name="Rectangle 2"/>
          <p:cNvSpPr>
            <a:spLocks noGrp="1" noChangeArrowheads="1"/>
          </p:cNvSpPr>
          <p:nvPr>
            <p:ph type="title"/>
          </p:nvPr>
        </p:nvSpPr>
        <p:spPr>
          <a:xfrm>
            <a:off x="0" y="457200"/>
            <a:ext cx="8245475" cy="498475"/>
          </a:xfrm>
        </p:spPr>
        <p:txBody>
          <a:bodyPr/>
          <a:lstStyle/>
          <a:p>
            <a:pPr eaLnBrk="1" hangingPunct="1"/>
            <a:r>
              <a:rPr lang="en-US" altLang="en-US"/>
              <a:t>Innovative designs</a:t>
            </a:r>
          </a:p>
        </p:txBody>
      </p:sp>
      <p:pic>
        <p:nvPicPr>
          <p:cNvPr id="18436" name="Picture 3"/>
          <p:cNvPicPr>
            <a:picLocks noGrp="1" noChangeAspect="1" noChangeArrowheads="1"/>
          </p:cNvPicPr>
          <p:nvPr>
            <p:ph type="body" idx="1"/>
          </p:nvPr>
        </p:nvPicPr>
        <p:blipFill>
          <a:blip r:embed="rId2" cstate="print">
            <a:extLst>
              <a:ext uri="{28A0092B-C50C-407E-A947-70E740481C1C}">
                <a14:useLocalDpi xmlns:a14="http://schemas.microsoft.com/office/drawing/2010/main" val="0"/>
              </a:ext>
            </a:extLst>
          </a:blip>
          <a:srcRect/>
          <a:stretch>
            <a:fillRect/>
          </a:stretch>
        </p:blipFill>
        <p:spPr>
          <a:xfrm>
            <a:off x="0" y="1600200"/>
            <a:ext cx="2311400" cy="4830763"/>
          </a:xfrm>
          <a:noFill/>
        </p:spPr>
      </p:pic>
      <p:pic>
        <p:nvPicPr>
          <p:cNvPr id="18437"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98675" y="1752600"/>
            <a:ext cx="1639888" cy="105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Picture 5" descr="IBM_zHE_FRT_open_io_cable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2400" y="1600200"/>
            <a:ext cx="3328988"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9" name="Picture 6" descr="IBM_zHE_mem-exposed_air-covers-of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67588" y="1471613"/>
            <a:ext cx="1776412" cy="1801812"/>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18440" name="Text Box 7"/>
          <p:cNvSpPr txBox="1">
            <a:spLocks noChangeArrowheads="1"/>
          </p:cNvSpPr>
          <p:nvPr/>
        </p:nvSpPr>
        <p:spPr bwMode="auto">
          <a:xfrm>
            <a:off x="0" y="990600"/>
            <a:ext cx="2673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spcAft>
                <a:spcPct val="0"/>
              </a:spcAft>
              <a:buClrTx/>
              <a:buFontTx/>
              <a:buNone/>
            </a:pPr>
            <a:r>
              <a:rPr lang="en-US" altLang="en-US" sz="1800"/>
              <a:t>Business Class design</a:t>
            </a:r>
          </a:p>
          <a:p>
            <a:pPr algn="ctr" eaLnBrk="1" hangingPunct="1">
              <a:lnSpc>
                <a:spcPct val="100000"/>
              </a:lnSpc>
              <a:spcBef>
                <a:spcPct val="0"/>
              </a:spcBef>
              <a:spcAft>
                <a:spcPct val="0"/>
              </a:spcAft>
              <a:buClrTx/>
              <a:buFontTx/>
              <a:buNone/>
            </a:pPr>
            <a:r>
              <a:rPr lang="en-US" altLang="en-US" sz="1800"/>
              <a:t>is based on Drawers</a:t>
            </a:r>
          </a:p>
        </p:txBody>
      </p:sp>
      <p:sp>
        <p:nvSpPr>
          <p:cNvPr id="18441" name="Text Box 8"/>
          <p:cNvSpPr txBox="1">
            <a:spLocks noChangeArrowheads="1"/>
          </p:cNvSpPr>
          <p:nvPr/>
        </p:nvSpPr>
        <p:spPr bwMode="auto">
          <a:xfrm>
            <a:off x="4210050" y="1052513"/>
            <a:ext cx="2787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spcAft>
                <a:spcPct val="0"/>
              </a:spcAft>
              <a:buClrTx/>
              <a:buFontTx/>
              <a:buNone/>
            </a:pPr>
            <a:r>
              <a:rPr lang="en-US" altLang="en-US" sz="1800"/>
              <a:t>Enterprise Class design</a:t>
            </a:r>
          </a:p>
          <a:p>
            <a:pPr algn="ctr" eaLnBrk="1" hangingPunct="1">
              <a:lnSpc>
                <a:spcPct val="100000"/>
              </a:lnSpc>
              <a:spcBef>
                <a:spcPct val="0"/>
              </a:spcBef>
              <a:spcAft>
                <a:spcPct val="0"/>
              </a:spcAft>
              <a:buClrTx/>
              <a:buFontTx/>
              <a:buNone/>
            </a:pPr>
            <a:r>
              <a:rPr lang="en-US" altLang="en-US" sz="1800"/>
              <a:t>is based on Books</a:t>
            </a:r>
          </a:p>
        </p:txBody>
      </p:sp>
      <p:sp>
        <p:nvSpPr>
          <p:cNvPr id="18442" name="Text Box 9"/>
          <p:cNvSpPr txBox="1">
            <a:spLocks noChangeArrowheads="1"/>
          </p:cNvSpPr>
          <p:nvPr/>
        </p:nvSpPr>
        <p:spPr bwMode="auto">
          <a:xfrm>
            <a:off x="2079625" y="2878138"/>
            <a:ext cx="1905000"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spcAft>
                <a:spcPct val="0"/>
              </a:spcAft>
              <a:buClrTx/>
              <a:buFontTx/>
              <a:buChar char="•"/>
            </a:pPr>
            <a:r>
              <a:rPr lang="en-US" altLang="en-US" sz="1200" b="0"/>
              <a:t> One drawer houses </a:t>
            </a:r>
          </a:p>
          <a:p>
            <a:pPr eaLnBrk="1" hangingPunct="1">
              <a:lnSpc>
                <a:spcPct val="100000"/>
              </a:lnSpc>
              <a:spcBef>
                <a:spcPct val="0"/>
              </a:spcBef>
              <a:spcAft>
                <a:spcPct val="0"/>
              </a:spcAft>
              <a:buClrTx/>
              <a:buFontTx/>
              <a:buNone/>
            </a:pPr>
            <a:r>
              <a:rPr lang="en-US" altLang="en-US" sz="1200" b="0"/>
              <a:t>  the Central Processing </a:t>
            </a:r>
          </a:p>
          <a:p>
            <a:pPr eaLnBrk="1" hangingPunct="1">
              <a:lnSpc>
                <a:spcPct val="100000"/>
              </a:lnSpc>
              <a:spcBef>
                <a:spcPct val="0"/>
              </a:spcBef>
              <a:spcAft>
                <a:spcPct val="0"/>
              </a:spcAft>
              <a:buClrTx/>
              <a:buFontTx/>
              <a:buNone/>
            </a:pPr>
            <a:r>
              <a:rPr lang="en-US" altLang="en-US" sz="1200" b="0"/>
              <a:t>  Complex (CPC)</a:t>
            </a:r>
          </a:p>
          <a:p>
            <a:pPr eaLnBrk="1" hangingPunct="1">
              <a:lnSpc>
                <a:spcPct val="100000"/>
              </a:lnSpc>
              <a:spcBef>
                <a:spcPct val="0"/>
              </a:spcBef>
              <a:spcAft>
                <a:spcPct val="0"/>
              </a:spcAft>
              <a:buClrTx/>
              <a:buFontTx/>
              <a:buChar char="•"/>
            </a:pPr>
            <a:r>
              <a:rPr lang="en-US" altLang="en-US" sz="1200" b="0"/>
              <a:t> One to four drawers</a:t>
            </a:r>
          </a:p>
          <a:p>
            <a:pPr eaLnBrk="1" hangingPunct="1">
              <a:lnSpc>
                <a:spcPct val="100000"/>
              </a:lnSpc>
              <a:spcBef>
                <a:spcPct val="0"/>
              </a:spcBef>
              <a:spcAft>
                <a:spcPct val="0"/>
              </a:spcAft>
              <a:buClrTx/>
              <a:buFontTx/>
              <a:buNone/>
            </a:pPr>
            <a:r>
              <a:rPr lang="en-US" altLang="en-US" sz="1200" b="0"/>
              <a:t>   house the I/O features. </a:t>
            </a:r>
          </a:p>
        </p:txBody>
      </p:sp>
      <p:sp>
        <p:nvSpPr>
          <p:cNvPr id="18443" name="Text Box 10"/>
          <p:cNvSpPr txBox="1">
            <a:spLocks noChangeArrowheads="1"/>
          </p:cNvSpPr>
          <p:nvPr/>
        </p:nvSpPr>
        <p:spPr bwMode="auto">
          <a:xfrm>
            <a:off x="7215188" y="3360738"/>
            <a:ext cx="1928812"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spcAft>
                <a:spcPct val="0"/>
              </a:spcAft>
              <a:buClrTx/>
              <a:buFontTx/>
              <a:buChar char="•"/>
            </a:pPr>
            <a:r>
              <a:rPr lang="en-US" altLang="en-US" sz="1200" b="0"/>
              <a:t> Up to four Books house</a:t>
            </a:r>
          </a:p>
          <a:p>
            <a:pPr eaLnBrk="1" hangingPunct="1">
              <a:lnSpc>
                <a:spcPct val="100000"/>
              </a:lnSpc>
              <a:spcBef>
                <a:spcPct val="0"/>
              </a:spcBef>
              <a:spcAft>
                <a:spcPct val="0"/>
              </a:spcAft>
              <a:buClrTx/>
              <a:buFontTx/>
              <a:buNone/>
            </a:pPr>
            <a:r>
              <a:rPr lang="en-US" altLang="en-US" sz="1200" b="0"/>
              <a:t>  the Central Processing </a:t>
            </a:r>
          </a:p>
          <a:p>
            <a:pPr eaLnBrk="1" hangingPunct="1">
              <a:lnSpc>
                <a:spcPct val="100000"/>
              </a:lnSpc>
              <a:spcBef>
                <a:spcPct val="0"/>
              </a:spcBef>
              <a:spcAft>
                <a:spcPct val="0"/>
              </a:spcAft>
              <a:buClrTx/>
              <a:buFontTx/>
              <a:buNone/>
            </a:pPr>
            <a:r>
              <a:rPr lang="en-US" altLang="en-US" sz="1200" b="0"/>
              <a:t>  Complex</a:t>
            </a:r>
          </a:p>
          <a:p>
            <a:pPr eaLnBrk="1" hangingPunct="1">
              <a:lnSpc>
                <a:spcPct val="100000"/>
              </a:lnSpc>
              <a:spcBef>
                <a:spcPct val="0"/>
              </a:spcBef>
              <a:spcAft>
                <a:spcPct val="0"/>
              </a:spcAft>
              <a:buClrTx/>
              <a:buFontTx/>
              <a:buChar char="•"/>
            </a:pPr>
            <a:r>
              <a:rPr lang="en-US" altLang="en-US" sz="1200" b="0"/>
              <a:t> One to three cages</a:t>
            </a:r>
          </a:p>
          <a:p>
            <a:pPr eaLnBrk="1" hangingPunct="1">
              <a:lnSpc>
                <a:spcPct val="100000"/>
              </a:lnSpc>
              <a:spcBef>
                <a:spcPct val="0"/>
              </a:spcBef>
              <a:spcAft>
                <a:spcPct val="0"/>
              </a:spcAft>
              <a:buClrTx/>
              <a:buFontTx/>
              <a:buNone/>
            </a:pPr>
            <a:r>
              <a:rPr lang="en-US" altLang="en-US" sz="1200" b="0"/>
              <a:t>  house the I/O features</a:t>
            </a:r>
          </a:p>
        </p:txBody>
      </p:sp>
      <p:sp>
        <p:nvSpPr>
          <p:cNvPr id="12" name="Rectangle 11"/>
          <p:cNvSpPr/>
          <p:nvPr/>
        </p:nvSpPr>
        <p:spPr bwMode="auto">
          <a:xfrm rot="296293">
            <a:off x="2550319" y="5523862"/>
            <a:ext cx="3319463" cy="923330"/>
          </a:xfrm>
          <a:prstGeom prst="rect">
            <a:avLst/>
          </a:prstGeom>
          <a:solidFill>
            <a:srgbClr val="FFFF00">
              <a:alpha val="70000"/>
            </a:srgbClr>
          </a:solidFill>
          <a:ln w="12700" cap="flat" cmpd="sng" algn="ctr">
            <a:solidFill>
              <a:schemeClr val="tx1"/>
            </a:solidFill>
            <a:prstDash val="solid"/>
            <a:round/>
            <a:headEnd type="none" w="med" len="med"/>
            <a:tailEnd type="none" w="med" len="med"/>
          </a:ln>
          <a:effectLst/>
        </p:spPr>
        <p:txBody>
          <a:bodyPr anchor="ctr">
            <a:spAutoFit/>
          </a:bodyPr>
          <a:lstStyle/>
          <a:p>
            <a:pPr algn="ctr" eaLnBrk="1" hangingPunct="1">
              <a:spcBef>
                <a:spcPct val="50000"/>
              </a:spcBef>
              <a:buClr>
                <a:schemeClr val="accent2"/>
              </a:buClr>
              <a:buFont typeface="Wingdings" pitchFamily="2" charset="2"/>
              <a:buNone/>
              <a:defRPr/>
            </a:pPr>
            <a:r>
              <a:rPr lang="en-CA" sz="1800" b="1" i="1" dirty="0">
                <a:solidFill>
                  <a:schemeClr val="tx2">
                    <a:lumMod val="75000"/>
                  </a:schemeClr>
                </a:solidFill>
                <a:latin typeface="Arial" charset="0"/>
              </a:rPr>
              <a:t>All drawers now</a:t>
            </a:r>
            <a:br>
              <a:rPr lang="en-CA" sz="1800" b="1" i="1" dirty="0">
                <a:solidFill>
                  <a:schemeClr val="tx2">
                    <a:lumMod val="75000"/>
                  </a:schemeClr>
                </a:solidFill>
                <a:latin typeface="Arial" charset="0"/>
              </a:rPr>
            </a:br>
            <a:r>
              <a:rPr lang="en-CA" sz="1800" b="1" dirty="0">
                <a:latin typeface="Arial" charset="0"/>
              </a:rPr>
              <a:t>One to four drawers for CPC; one to three for I/O</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nSpc>
                <a:spcPct val="100000"/>
              </a:lnSpc>
              <a:spcBef>
                <a:spcPct val="50000"/>
              </a:spcBef>
              <a:spcAft>
                <a:spcPct val="0"/>
              </a:spcAft>
              <a:buClrTx/>
              <a:buFontTx/>
              <a:buNone/>
            </a:pPr>
            <a:fld id="{7B38B0B7-A3A9-455F-A720-62E0457510B0}" type="slidenum">
              <a:rPr lang="en-US" altLang="en-US" smtClean="0">
                <a:solidFill>
                  <a:srgbClr val="FFFFFF"/>
                </a:solidFill>
              </a:rPr>
              <a:pPr>
                <a:lnSpc>
                  <a:spcPct val="100000"/>
                </a:lnSpc>
                <a:spcBef>
                  <a:spcPct val="50000"/>
                </a:spcBef>
                <a:spcAft>
                  <a:spcPct val="0"/>
                </a:spcAft>
                <a:buClrTx/>
                <a:buFontTx/>
                <a:buNone/>
              </a:pPr>
              <a:t>13</a:t>
            </a:fld>
            <a:endParaRPr lang="en-US" altLang="en-US">
              <a:solidFill>
                <a:srgbClr val="FFFFFF"/>
              </a:solidFill>
            </a:endParaRPr>
          </a:p>
        </p:txBody>
      </p:sp>
      <p:sp>
        <p:nvSpPr>
          <p:cNvPr id="19459" name="Rectangle 2"/>
          <p:cNvSpPr>
            <a:spLocks noGrp="1" noChangeArrowheads="1"/>
          </p:cNvSpPr>
          <p:nvPr>
            <p:ph type="title"/>
          </p:nvPr>
        </p:nvSpPr>
        <p:spPr>
          <a:xfrm>
            <a:off x="0" y="762000"/>
            <a:ext cx="8245475" cy="498475"/>
          </a:xfrm>
        </p:spPr>
        <p:txBody>
          <a:bodyPr/>
          <a:lstStyle/>
          <a:p>
            <a:pPr eaLnBrk="1" hangingPunct="1"/>
            <a:r>
              <a:rPr lang="en-US" altLang="en-US"/>
              <a:t>Current Internal Componentry </a:t>
            </a:r>
          </a:p>
        </p:txBody>
      </p:sp>
      <p:pic>
        <p:nvPicPr>
          <p:cNvPr id="19460"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371600"/>
            <a:ext cx="3516313" cy="507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40150" y="1371600"/>
            <a:ext cx="5403850" cy="499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bwMode="auto">
          <a:xfrm rot="296293">
            <a:off x="2550319" y="5662361"/>
            <a:ext cx="3319463" cy="646331"/>
          </a:xfrm>
          <a:prstGeom prst="rect">
            <a:avLst/>
          </a:prstGeom>
          <a:solidFill>
            <a:srgbClr val="FFFF00">
              <a:alpha val="70000"/>
            </a:srgbClr>
          </a:solidFill>
          <a:ln w="12700" cap="flat" cmpd="sng" algn="ctr">
            <a:solidFill>
              <a:schemeClr val="tx1"/>
            </a:solidFill>
            <a:prstDash val="solid"/>
            <a:round/>
            <a:headEnd type="none" w="med" len="med"/>
            <a:tailEnd type="none" w="med" len="med"/>
          </a:ln>
          <a:effectLst/>
        </p:spPr>
        <p:txBody>
          <a:bodyPr anchor="ctr">
            <a:spAutoFit/>
          </a:bodyPr>
          <a:lstStyle/>
          <a:p>
            <a:pPr algn="ctr" eaLnBrk="1" hangingPunct="1">
              <a:spcBef>
                <a:spcPct val="50000"/>
              </a:spcBef>
              <a:buClr>
                <a:schemeClr val="accent2"/>
              </a:buClr>
              <a:buFont typeface="Wingdings" pitchFamily="2" charset="2"/>
              <a:buNone/>
              <a:defRPr/>
            </a:pPr>
            <a:r>
              <a:rPr lang="en-CA" sz="1800" b="1" i="1" dirty="0">
                <a:solidFill>
                  <a:schemeClr val="tx2">
                    <a:lumMod val="75000"/>
                  </a:schemeClr>
                </a:solidFill>
                <a:latin typeface="Arial" charset="0"/>
              </a:rPr>
              <a:t>All drawers now</a:t>
            </a:r>
            <a:br>
              <a:rPr lang="en-CA" sz="1800" b="1" i="1" dirty="0">
                <a:solidFill>
                  <a:schemeClr val="tx2">
                    <a:lumMod val="75000"/>
                  </a:schemeClr>
                </a:solidFill>
                <a:latin typeface="Arial" charset="0"/>
              </a:rPr>
            </a:br>
            <a:r>
              <a:rPr lang="en-CA" sz="1800" b="1" dirty="0">
                <a:latin typeface="Arial" charset="0"/>
              </a:rPr>
              <a:t>No more books or cages!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nSpc>
                <a:spcPct val="100000"/>
              </a:lnSpc>
              <a:spcBef>
                <a:spcPct val="50000"/>
              </a:spcBef>
              <a:spcAft>
                <a:spcPct val="0"/>
              </a:spcAft>
              <a:buClrTx/>
              <a:buFontTx/>
              <a:buNone/>
            </a:pPr>
            <a:fld id="{1F9D4DD4-B1A1-4849-A614-7F8C333B983F}" type="slidenum">
              <a:rPr lang="en-US" altLang="en-US" smtClean="0">
                <a:solidFill>
                  <a:srgbClr val="FFFFFF"/>
                </a:solidFill>
              </a:rPr>
              <a:pPr>
                <a:lnSpc>
                  <a:spcPct val="100000"/>
                </a:lnSpc>
                <a:spcBef>
                  <a:spcPct val="50000"/>
                </a:spcBef>
                <a:spcAft>
                  <a:spcPct val="0"/>
                </a:spcAft>
                <a:buClrTx/>
                <a:buFontTx/>
                <a:buNone/>
              </a:pPr>
              <a:t>14</a:t>
            </a:fld>
            <a:endParaRPr lang="en-US" altLang="en-US">
              <a:solidFill>
                <a:srgbClr val="FFFFFF"/>
              </a:solidFill>
            </a:endParaRPr>
          </a:p>
        </p:txBody>
      </p:sp>
      <p:sp>
        <p:nvSpPr>
          <p:cNvPr id="20483" name="Rectangle 2"/>
          <p:cNvSpPr>
            <a:spLocks noGrp="1" noChangeArrowheads="1"/>
          </p:cNvSpPr>
          <p:nvPr>
            <p:ph type="title"/>
          </p:nvPr>
        </p:nvSpPr>
        <p:spPr>
          <a:xfrm>
            <a:off x="0" y="533400"/>
            <a:ext cx="8245475" cy="498475"/>
          </a:xfrm>
        </p:spPr>
        <p:txBody>
          <a:bodyPr/>
          <a:lstStyle/>
          <a:p>
            <a:pPr eaLnBrk="1" hangingPunct="1"/>
            <a:r>
              <a:rPr lang="en-US" altLang="en-US"/>
              <a:t>Recent Configurations</a:t>
            </a:r>
          </a:p>
        </p:txBody>
      </p:sp>
      <p:pic>
        <p:nvPicPr>
          <p:cNvPr id="20484"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2209800"/>
            <a:ext cx="5638800" cy="425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0485" name="Text Box 6"/>
          <p:cNvSpPr txBox="1">
            <a:spLocks noChangeArrowheads="1"/>
          </p:cNvSpPr>
          <p:nvPr/>
        </p:nvSpPr>
        <p:spPr bwMode="auto">
          <a:xfrm>
            <a:off x="0" y="990600"/>
            <a:ext cx="914400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0"/>
              </a:spcBef>
              <a:spcAft>
                <a:spcPct val="0"/>
              </a:spcAft>
            </a:pPr>
            <a:r>
              <a:rPr lang="en-US" altLang="en-US" sz="1600" b="0"/>
              <a:t> </a:t>
            </a:r>
            <a:r>
              <a:rPr lang="en-US" altLang="en-US" sz="1800" b="0"/>
              <a:t>Most modern mainframes use switches between the channels and the control units. </a:t>
            </a:r>
          </a:p>
          <a:p>
            <a:pPr eaLnBrk="1" hangingPunct="1">
              <a:lnSpc>
                <a:spcPct val="80000"/>
              </a:lnSpc>
              <a:spcBef>
                <a:spcPct val="0"/>
              </a:spcBef>
              <a:spcAft>
                <a:spcPct val="0"/>
              </a:spcAft>
            </a:pPr>
            <a:r>
              <a:rPr lang="en-US" altLang="en-US" sz="1800" b="0"/>
              <a:t> The switches are dynamically connected to several systems, sharing the control units</a:t>
            </a:r>
          </a:p>
          <a:p>
            <a:pPr eaLnBrk="1" hangingPunct="1">
              <a:lnSpc>
                <a:spcPct val="80000"/>
              </a:lnSpc>
              <a:spcBef>
                <a:spcPct val="0"/>
              </a:spcBef>
              <a:spcAft>
                <a:spcPct val="0"/>
              </a:spcAft>
              <a:buFont typeface="Wingdings" panose="05000000000000000000" pitchFamily="2" charset="2"/>
              <a:buNone/>
            </a:pPr>
            <a:r>
              <a:rPr lang="en-US" altLang="en-US" sz="1800" b="0"/>
              <a:t>   and some or all of its I/O devices across all the systems.</a:t>
            </a:r>
          </a:p>
          <a:p>
            <a:pPr eaLnBrk="1" hangingPunct="1">
              <a:lnSpc>
                <a:spcPct val="80000"/>
              </a:lnSpc>
              <a:spcBef>
                <a:spcPct val="0"/>
              </a:spcBef>
              <a:spcAft>
                <a:spcPct val="0"/>
              </a:spcAft>
            </a:pPr>
            <a:r>
              <a:rPr lang="en-US" altLang="en-US" sz="1800" b="0"/>
              <a:t> Multiple partitions can sometimes share channel addesses known as </a:t>
            </a:r>
            <a:r>
              <a:rPr lang="en-US" altLang="en-US" sz="1800" b="0" i="1"/>
              <a:t>spanning</a:t>
            </a:r>
            <a:r>
              <a:rPr lang="en-US" altLang="en-US" sz="1800" b="0"/>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nSpc>
                <a:spcPct val="100000"/>
              </a:lnSpc>
              <a:spcBef>
                <a:spcPct val="50000"/>
              </a:spcBef>
              <a:spcAft>
                <a:spcPct val="0"/>
              </a:spcAft>
              <a:buClrTx/>
              <a:buFontTx/>
              <a:buNone/>
            </a:pPr>
            <a:fld id="{012F7672-21A4-4D4B-9282-D3F3D6701B40}" type="slidenum">
              <a:rPr lang="en-US" altLang="en-US" smtClean="0">
                <a:solidFill>
                  <a:srgbClr val="FFFFFF"/>
                </a:solidFill>
              </a:rPr>
              <a:pPr>
                <a:lnSpc>
                  <a:spcPct val="100000"/>
                </a:lnSpc>
                <a:spcBef>
                  <a:spcPct val="50000"/>
                </a:spcBef>
                <a:spcAft>
                  <a:spcPct val="0"/>
                </a:spcAft>
                <a:buClrTx/>
                <a:buFontTx/>
                <a:buNone/>
              </a:pPr>
              <a:t>15</a:t>
            </a:fld>
            <a:endParaRPr lang="en-US" altLang="en-US">
              <a:solidFill>
                <a:srgbClr val="FFFFFF"/>
              </a:solidFill>
            </a:endParaRPr>
          </a:p>
        </p:txBody>
      </p:sp>
      <p:graphicFrame>
        <p:nvGraphicFramePr>
          <p:cNvPr id="21507" name="Object 4"/>
          <p:cNvGraphicFramePr>
            <a:graphicFrameLocks noChangeAspect="1"/>
          </p:cNvGraphicFramePr>
          <p:nvPr/>
        </p:nvGraphicFramePr>
        <p:xfrm>
          <a:off x="1295400" y="2286000"/>
          <a:ext cx="1223963" cy="1417638"/>
        </p:xfrm>
        <a:graphic>
          <a:graphicData uri="http://schemas.openxmlformats.org/presentationml/2006/ole">
            <mc:AlternateContent xmlns:mc="http://schemas.openxmlformats.org/markup-compatibility/2006">
              <mc:Choice xmlns:v="urn:schemas-microsoft-com:vml" Requires="v">
                <p:oleObj spid="_x0000_s21670" name="Drawing" r:id="rId4" imgW="1223535" imgH="1418621" progId="">
                  <p:embed/>
                </p:oleObj>
              </mc:Choice>
              <mc:Fallback>
                <p:oleObj name="Drawing" r:id="rId4" imgW="1223535" imgH="1418621" progId="">
                  <p:embed/>
                  <p:pic>
                    <p:nvPicPr>
                      <p:cNvPr id="0" name="Picture 1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2286000"/>
                        <a:ext cx="1223963" cy="1417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21508" name="Object 5"/>
          <p:cNvGraphicFramePr>
            <a:graphicFrameLocks noChangeAspect="1"/>
          </p:cNvGraphicFramePr>
          <p:nvPr/>
        </p:nvGraphicFramePr>
        <p:xfrm>
          <a:off x="1295400" y="5418138"/>
          <a:ext cx="479425" cy="601662"/>
        </p:xfrm>
        <a:graphic>
          <a:graphicData uri="http://schemas.openxmlformats.org/presentationml/2006/ole">
            <mc:AlternateContent xmlns:mc="http://schemas.openxmlformats.org/markup-compatibility/2006">
              <mc:Choice xmlns:v="urn:schemas-microsoft-com:vml" Requires="v">
                <p:oleObj spid="_x0000_s21671" name="Drawing" r:id="rId6" imgW="478209" imgH="601263" progId="">
                  <p:embed/>
                </p:oleObj>
              </mc:Choice>
              <mc:Fallback>
                <p:oleObj name="Drawing" r:id="rId6" imgW="478209" imgH="601263" progId="">
                  <p:embed/>
                  <p:pic>
                    <p:nvPicPr>
                      <p:cNvPr id="0" name="Picture 12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5400" y="5418138"/>
                        <a:ext cx="479425" cy="601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21509" name="Object 6"/>
          <p:cNvGraphicFramePr>
            <a:graphicFrameLocks noChangeAspect="1"/>
          </p:cNvGraphicFramePr>
          <p:nvPr/>
        </p:nvGraphicFramePr>
        <p:xfrm>
          <a:off x="2111375" y="5410200"/>
          <a:ext cx="479425" cy="601663"/>
        </p:xfrm>
        <a:graphic>
          <a:graphicData uri="http://schemas.openxmlformats.org/presentationml/2006/ole">
            <mc:AlternateContent xmlns:mc="http://schemas.openxmlformats.org/markup-compatibility/2006">
              <mc:Choice xmlns:v="urn:schemas-microsoft-com:vml" Requires="v">
                <p:oleObj spid="_x0000_s21672" name="Drawing" r:id="rId8" imgW="478209" imgH="601263" progId="">
                  <p:embed/>
                </p:oleObj>
              </mc:Choice>
              <mc:Fallback>
                <p:oleObj name="Drawing" r:id="rId8" imgW="478209" imgH="601263" progId="">
                  <p:embed/>
                  <p:pic>
                    <p:nvPicPr>
                      <p:cNvPr id="0" name="Picture 12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11375" y="5410200"/>
                        <a:ext cx="479425" cy="601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21510" name="Object 7"/>
          <p:cNvGraphicFramePr>
            <a:graphicFrameLocks noChangeAspect="1"/>
          </p:cNvGraphicFramePr>
          <p:nvPr/>
        </p:nvGraphicFramePr>
        <p:xfrm>
          <a:off x="3787775" y="5410200"/>
          <a:ext cx="479425" cy="601663"/>
        </p:xfrm>
        <a:graphic>
          <a:graphicData uri="http://schemas.openxmlformats.org/presentationml/2006/ole">
            <mc:AlternateContent xmlns:mc="http://schemas.openxmlformats.org/markup-compatibility/2006">
              <mc:Choice xmlns:v="urn:schemas-microsoft-com:vml" Requires="v">
                <p:oleObj spid="_x0000_s21673" name="Drawing" r:id="rId10" imgW="478209" imgH="601263" progId="">
                  <p:embed/>
                </p:oleObj>
              </mc:Choice>
              <mc:Fallback>
                <p:oleObj name="Drawing" r:id="rId10" imgW="478209" imgH="601263" progId="">
                  <p:embed/>
                  <p:pic>
                    <p:nvPicPr>
                      <p:cNvPr id="0" name="Picture 12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87775" y="5410200"/>
                        <a:ext cx="479425" cy="601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21511" name="Object 8"/>
          <p:cNvGraphicFramePr>
            <a:graphicFrameLocks noChangeAspect="1"/>
          </p:cNvGraphicFramePr>
          <p:nvPr/>
        </p:nvGraphicFramePr>
        <p:xfrm>
          <a:off x="2949575" y="5410200"/>
          <a:ext cx="479425" cy="601663"/>
        </p:xfrm>
        <a:graphic>
          <a:graphicData uri="http://schemas.openxmlformats.org/presentationml/2006/ole">
            <mc:AlternateContent xmlns:mc="http://schemas.openxmlformats.org/markup-compatibility/2006">
              <mc:Choice xmlns:v="urn:schemas-microsoft-com:vml" Requires="v">
                <p:oleObj spid="_x0000_s21674" name="Drawing" r:id="rId11" imgW="478209" imgH="601263" progId="">
                  <p:embed/>
                </p:oleObj>
              </mc:Choice>
              <mc:Fallback>
                <p:oleObj name="Drawing" r:id="rId11" imgW="478209" imgH="601263" progId="">
                  <p:embed/>
                  <p:pic>
                    <p:nvPicPr>
                      <p:cNvPr id="0" name="Picture 13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49575" y="5410200"/>
                        <a:ext cx="479425" cy="601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21512" name="Object 9"/>
          <p:cNvGraphicFramePr>
            <a:graphicFrameLocks noChangeAspect="1"/>
          </p:cNvGraphicFramePr>
          <p:nvPr/>
        </p:nvGraphicFramePr>
        <p:xfrm>
          <a:off x="5616575" y="5410200"/>
          <a:ext cx="479425" cy="601663"/>
        </p:xfrm>
        <a:graphic>
          <a:graphicData uri="http://schemas.openxmlformats.org/presentationml/2006/ole">
            <mc:AlternateContent xmlns:mc="http://schemas.openxmlformats.org/markup-compatibility/2006">
              <mc:Choice xmlns:v="urn:schemas-microsoft-com:vml" Requires="v">
                <p:oleObj spid="_x0000_s21675" name="Drawing" r:id="rId12" imgW="478209" imgH="601263" progId="">
                  <p:embed/>
                </p:oleObj>
              </mc:Choice>
              <mc:Fallback>
                <p:oleObj name="Drawing" r:id="rId12" imgW="478209" imgH="601263" progId="">
                  <p:embed/>
                  <p:pic>
                    <p:nvPicPr>
                      <p:cNvPr id="0" name="Picture 13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6575" y="5410200"/>
                        <a:ext cx="479425" cy="601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21513" name="Object 10"/>
          <p:cNvGraphicFramePr>
            <a:graphicFrameLocks noChangeAspect="1"/>
          </p:cNvGraphicFramePr>
          <p:nvPr/>
        </p:nvGraphicFramePr>
        <p:xfrm>
          <a:off x="6530975" y="5410200"/>
          <a:ext cx="479425" cy="601663"/>
        </p:xfrm>
        <a:graphic>
          <a:graphicData uri="http://schemas.openxmlformats.org/presentationml/2006/ole">
            <mc:AlternateContent xmlns:mc="http://schemas.openxmlformats.org/markup-compatibility/2006">
              <mc:Choice xmlns:v="urn:schemas-microsoft-com:vml" Requires="v">
                <p:oleObj spid="_x0000_s21676" name="Drawing" r:id="rId13" imgW="478209" imgH="601263" progId="">
                  <p:embed/>
                </p:oleObj>
              </mc:Choice>
              <mc:Fallback>
                <p:oleObj name="Drawing" r:id="rId13" imgW="478209" imgH="601263" progId="">
                  <p:embed/>
                  <p:pic>
                    <p:nvPicPr>
                      <p:cNvPr id="0" name="Picture 13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30975" y="5410200"/>
                        <a:ext cx="479425" cy="601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21514" name="Object 11"/>
          <p:cNvGraphicFramePr>
            <a:graphicFrameLocks noChangeAspect="1"/>
          </p:cNvGraphicFramePr>
          <p:nvPr/>
        </p:nvGraphicFramePr>
        <p:xfrm>
          <a:off x="4702175" y="5410200"/>
          <a:ext cx="479425" cy="601663"/>
        </p:xfrm>
        <a:graphic>
          <a:graphicData uri="http://schemas.openxmlformats.org/presentationml/2006/ole">
            <mc:AlternateContent xmlns:mc="http://schemas.openxmlformats.org/markup-compatibility/2006">
              <mc:Choice xmlns:v="urn:schemas-microsoft-com:vml" Requires="v">
                <p:oleObj spid="_x0000_s21677" name="Drawing" r:id="rId14" imgW="478209" imgH="601263" progId="">
                  <p:embed/>
                </p:oleObj>
              </mc:Choice>
              <mc:Fallback>
                <p:oleObj name="Drawing" r:id="rId14" imgW="478209" imgH="601263" progId="">
                  <p:embed/>
                  <p:pic>
                    <p:nvPicPr>
                      <p:cNvPr id="0" name="Picture 13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02175" y="5410200"/>
                        <a:ext cx="479425" cy="601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sp>
        <p:nvSpPr>
          <p:cNvPr id="21515" name="Line 12"/>
          <p:cNvSpPr>
            <a:spLocks noChangeShapeType="1"/>
          </p:cNvSpPr>
          <p:nvPr/>
        </p:nvSpPr>
        <p:spPr bwMode="auto">
          <a:xfrm flipH="1">
            <a:off x="1600200" y="3657600"/>
            <a:ext cx="685800" cy="1752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1516" name="Line 13"/>
          <p:cNvSpPr>
            <a:spLocks noChangeShapeType="1"/>
          </p:cNvSpPr>
          <p:nvPr/>
        </p:nvSpPr>
        <p:spPr bwMode="auto">
          <a:xfrm>
            <a:off x="2286000" y="3657600"/>
            <a:ext cx="76200" cy="18288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1517" name="Line 14"/>
          <p:cNvSpPr>
            <a:spLocks noChangeShapeType="1"/>
          </p:cNvSpPr>
          <p:nvPr/>
        </p:nvSpPr>
        <p:spPr bwMode="auto">
          <a:xfrm>
            <a:off x="2286000" y="3657600"/>
            <a:ext cx="914400" cy="1752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1518" name="Line 15"/>
          <p:cNvSpPr>
            <a:spLocks noChangeShapeType="1"/>
          </p:cNvSpPr>
          <p:nvPr/>
        </p:nvSpPr>
        <p:spPr bwMode="auto">
          <a:xfrm>
            <a:off x="2286000" y="3657600"/>
            <a:ext cx="1676400" cy="1752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1519" name="Line 16"/>
          <p:cNvSpPr>
            <a:spLocks noChangeShapeType="1"/>
          </p:cNvSpPr>
          <p:nvPr/>
        </p:nvSpPr>
        <p:spPr bwMode="auto">
          <a:xfrm>
            <a:off x="2286000" y="3657600"/>
            <a:ext cx="2667000" cy="1752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1520" name="Line 17"/>
          <p:cNvSpPr>
            <a:spLocks noChangeShapeType="1"/>
          </p:cNvSpPr>
          <p:nvPr/>
        </p:nvSpPr>
        <p:spPr bwMode="auto">
          <a:xfrm>
            <a:off x="2286000" y="3657600"/>
            <a:ext cx="3505200" cy="1752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1521" name="Line 18"/>
          <p:cNvSpPr>
            <a:spLocks noChangeShapeType="1"/>
          </p:cNvSpPr>
          <p:nvPr/>
        </p:nvSpPr>
        <p:spPr bwMode="auto">
          <a:xfrm>
            <a:off x="2286000" y="3657600"/>
            <a:ext cx="4419600" cy="1752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graphicFrame>
        <p:nvGraphicFramePr>
          <p:cNvPr id="107539" name="Object 19"/>
          <p:cNvGraphicFramePr>
            <a:graphicFrameLocks noChangeAspect="1"/>
          </p:cNvGraphicFramePr>
          <p:nvPr/>
        </p:nvGraphicFramePr>
        <p:xfrm>
          <a:off x="3810000" y="2286000"/>
          <a:ext cx="1223963" cy="1417638"/>
        </p:xfrm>
        <a:graphic>
          <a:graphicData uri="http://schemas.openxmlformats.org/presentationml/2006/ole">
            <mc:AlternateContent xmlns:mc="http://schemas.openxmlformats.org/markup-compatibility/2006">
              <mc:Choice xmlns:v="urn:schemas-microsoft-com:vml" Requires="v">
                <p:oleObj spid="_x0000_s21678" name="Drawing" r:id="rId15" imgW="1223535" imgH="1418621" progId="">
                  <p:embed/>
                </p:oleObj>
              </mc:Choice>
              <mc:Fallback>
                <p:oleObj name="Drawing" r:id="rId15" imgW="1223535" imgH="1418621" progId="">
                  <p:embed/>
                  <p:pic>
                    <p:nvPicPr>
                      <p:cNvPr id="0" name="Picture 13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10000" y="2286000"/>
                        <a:ext cx="1223963" cy="1417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sp>
        <p:nvSpPr>
          <p:cNvPr id="107541" name="Line 21"/>
          <p:cNvSpPr>
            <a:spLocks noChangeShapeType="1"/>
          </p:cNvSpPr>
          <p:nvPr/>
        </p:nvSpPr>
        <p:spPr bwMode="auto">
          <a:xfrm flipH="1">
            <a:off x="1600200" y="3657600"/>
            <a:ext cx="2895600" cy="1752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07542" name="Line 22"/>
          <p:cNvSpPr>
            <a:spLocks noChangeShapeType="1"/>
          </p:cNvSpPr>
          <p:nvPr/>
        </p:nvSpPr>
        <p:spPr bwMode="auto">
          <a:xfrm flipH="1">
            <a:off x="2286000" y="3657600"/>
            <a:ext cx="2209800" cy="18288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07543" name="Line 23"/>
          <p:cNvSpPr>
            <a:spLocks noChangeShapeType="1"/>
          </p:cNvSpPr>
          <p:nvPr/>
        </p:nvSpPr>
        <p:spPr bwMode="auto">
          <a:xfrm flipH="1">
            <a:off x="3200400" y="3657600"/>
            <a:ext cx="1295400" cy="1752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07544" name="Line 24"/>
          <p:cNvSpPr>
            <a:spLocks noChangeShapeType="1"/>
          </p:cNvSpPr>
          <p:nvPr/>
        </p:nvSpPr>
        <p:spPr bwMode="auto">
          <a:xfrm flipH="1">
            <a:off x="3962400" y="3657600"/>
            <a:ext cx="533400" cy="16764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07545" name="Line 25"/>
          <p:cNvSpPr>
            <a:spLocks noChangeShapeType="1"/>
          </p:cNvSpPr>
          <p:nvPr/>
        </p:nvSpPr>
        <p:spPr bwMode="auto">
          <a:xfrm>
            <a:off x="4495800" y="3657600"/>
            <a:ext cx="457200" cy="1752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07546" name="Line 26"/>
          <p:cNvSpPr>
            <a:spLocks noChangeShapeType="1"/>
          </p:cNvSpPr>
          <p:nvPr/>
        </p:nvSpPr>
        <p:spPr bwMode="auto">
          <a:xfrm>
            <a:off x="4419600" y="3657600"/>
            <a:ext cx="1371600" cy="1752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07547" name="Line 27"/>
          <p:cNvSpPr>
            <a:spLocks noChangeShapeType="1"/>
          </p:cNvSpPr>
          <p:nvPr/>
        </p:nvSpPr>
        <p:spPr bwMode="auto">
          <a:xfrm>
            <a:off x="4495800" y="3657600"/>
            <a:ext cx="2209800" cy="1752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graphicFrame>
        <p:nvGraphicFramePr>
          <p:cNvPr id="107548" name="Object 28"/>
          <p:cNvGraphicFramePr>
            <a:graphicFrameLocks noChangeAspect="1"/>
          </p:cNvGraphicFramePr>
          <p:nvPr/>
        </p:nvGraphicFramePr>
        <p:xfrm>
          <a:off x="6243638" y="2316163"/>
          <a:ext cx="1223962" cy="1417637"/>
        </p:xfrm>
        <a:graphic>
          <a:graphicData uri="http://schemas.openxmlformats.org/presentationml/2006/ole">
            <mc:AlternateContent xmlns:mc="http://schemas.openxmlformats.org/markup-compatibility/2006">
              <mc:Choice xmlns:v="urn:schemas-microsoft-com:vml" Requires="v">
                <p:oleObj spid="_x0000_s21679" name="Drawing" r:id="rId17" imgW="1223535" imgH="1418621" progId="">
                  <p:embed/>
                </p:oleObj>
              </mc:Choice>
              <mc:Fallback>
                <p:oleObj name="Drawing" r:id="rId17" imgW="1223535" imgH="1418621" progId="">
                  <p:embed/>
                  <p:pic>
                    <p:nvPicPr>
                      <p:cNvPr id="0" name="Picture 13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243638" y="2316163"/>
                        <a:ext cx="1223962" cy="1417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sp>
        <p:nvSpPr>
          <p:cNvPr id="107549" name="Line 29"/>
          <p:cNvSpPr>
            <a:spLocks noChangeShapeType="1"/>
          </p:cNvSpPr>
          <p:nvPr/>
        </p:nvSpPr>
        <p:spPr bwMode="auto">
          <a:xfrm flipH="1">
            <a:off x="3276600" y="3657600"/>
            <a:ext cx="3581400" cy="1752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07550" name="Line 30"/>
          <p:cNvSpPr>
            <a:spLocks noChangeShapeType="1"/>
          </p:cNvSpPr>
          <p:nvPr/>
        </p:nvSpPr>
        <p:spPr bwMode="auto">
          <a:xfrm flipH="1">
            <a:off x="4953000" y="3657600"/>
            <a:ext cx="1905000" cy="1752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07551" name="Line 31"/>
          <p:cNvSpPr>
            <a:spLocks noChangeShapeType="1"/>
          </p:cNvSpPr>
          <p:nvPr/>
        </p:nvSpPr>
        <p:spPr bwMode="auto">
          <a:xfrm flipH="1">
            <a:off x="5791200" y="3657600"/>
            <a:ext cx="1143000" cy="1752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07552" name="Line 32"/>
          <p:cNvSpPr>
            <a:spLocks noChangeShapeType="1"/>
          </p:cNvSpPr>
          <p:nvPr/>
        </p:nvSpPr>
        <p:spPr bwMode="auto">
          <a:xfrm flipH="1">
            <a:off x="6705600" y="3733800"/>
            <a:ext cx="152400" cy="16002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07553" name="Line 33"/>
          <p:cNvSpPr>
            <a:spLocks noChangeShapeType="1"/>
          </p:cNvSpPr>
          <p:nvPr/>
        </p:nvSpPr>
        <p:spPr bwMode="auto">
          <a:xfrm flipH="1">
            <a:off x="2362200" y="3657600"/>
            <a:ext cx="4495800" cy="1752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07554" name="Line 34"/>
          <p:cNvSpPr>
            <a:spLocks noChangeShapeType="1"/>
          </p:cNvSpPr>
          <p:nvPr/>
        </p:nvSpPr>
        <p:spPr bwMode="auto">
          <a:xfrm flipH="1">
            <a:off x="1524000" y="3657600"/>
            <a:ext cx="5410200" cy="1752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07555" name="Line 35"/>
          <p:cNvSpPr>
            <a:spLocks noChangeShapeType="1"/>
          </p:cNvSpPr>
          <p:nvPr/>
        </p:nvSpPr>
        <p:spPr bwMode="auto">
          <a:xfrm flipV="1">
            <a:off x="4038600" y="3657600"/>
            <a:ext cx="2819400" cy="16764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1538" name="Rectangle 36"/>
          <p:cNvSpPr>
            <a:spLocks noChangeArrowheads="1"/>
          </p:cNvSpPr>
          <p:nvPr/>
        </p:nvSpPr>
        <p:spPr bwMode="auto">
          <a:xfrm>
            <a:off x="0" y="533400"/>
            <a:ext cx="8826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822325">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defTabSz="822325">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defTabSz="822325">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defTabSz="822325">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defTabSz="822325">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en-US" sz="2800" b="0">
                <a:solidFill>
                  <a:schemeClr val="tx2"/>
                </a:solidFill>
              </a:rPr>
              <a:t>ESCON Connectivity</a:t>
            </a:r>
          </a:p>
        </p:txBody>
      </p:sp>
      <p:sp>
        <p:nvSpPr>
          <p:cNvPr id="21539" name="Text Box 37"/>
          <p:cNvSpPr txBox="1">
            <a:spLocks noChangeArrowheads="1"/>
          </p:cNvSpPr>
          <p:nvPr/>
        </p:nvSpPr>
        <p:spPr bwMode="auto">
          <a:xfrm>
            <a:off x="0" y="895350"/>
            <a:ext cx="8366125"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0"/>
              </a:spcBef>
              <a:spcAft>
                <a:spcPct val="0"/>
              </a:spcAft>
            </a:pPr>
            <a:r>
              <a:rPr lang="en-US" altLang="en-US" sz="1600" b="0"/>
              <a:t> ESCON (Enterprise Systems Connection) is a data connection created by IBM commonly</a:t>
            </a:r>
          </a:p>
          <a:p>
            <a:pPr eaLnBrk="1" hangingPunct="1">
              <a:lnSpc>
                <a:spcPct val="85000"/>
              </a:lnSpc>
              <a:spcBef>
                <a:spcPct val="0"/>
              </a:spcBef>
              <a:spcAft>
                <a:spcPct val="0"/>
              </a:spcAft>
              <a:buFont typeface="Wingdings" panose="05000000000000000000" pitchFamily="2" charset="2"/>
              <a:buNone/>
            </a:pPr>
            <a:r>
              <a:rPr lang="en-US" altLang="en-US" sz="1600" b="0"/>
              <a:t>   used to connect their mainframe computers to peripheral devices.</a:t>
            </a:r>
          </a:p>
          <a:p>
            <a:pPr eaLnBrk="1" hangingPunct="1">
              <a:lnSpc>
                <a:spcPct val="85000"/>
              </a:lnSpc>
              <a:spcBef>
                <a:spcPct val="0"/>
              </a:spcBef>
              <a:spcAft>
                <a:spcPct val="0"/>
              </a:spcAft>
            </a:pPr>
            <a:r>
              <a:rPr lang="en-US" altLang="en-US" sz="1600" b="0"/>
              <a:t> ESCON replaced the older, slower parallel Bus&amp;Tag channel technology</a:t>
            </a:r>
          </a:p>
          <a:p>
            <a:pPr eaLnBrk="1" hangingPunct="1">
              <a:lnSpc>
                <a:spcPct val="85000"/>
              </a:lnSpc>
              <a:spcBef>
                <a:spcPct val="0"/>
              </a:spcBef>
              <a:spcAft>
                <a:spcPct val="0"/>
              </a:spcAft>
            </a:pPr>
            <a:r>
              <a:rPr lang="en-US" altLang="en-US" sz="1600" b="0"/>
              <a:t> The ESCON channels use a director to support dynamic switching.</a:t>
            </a:r>
          </a:p>
          <a:p>
            <a:pPr eaLnBrk="1" hangingPunct="1">
              <a:lnSpc>
                <a:spcPct val="85000"/>
              </a:lnSpc>
              <a:spcBef>
                <a:spcPct val="0"/>
              </a:spcBef>
              <a:spcAft>
                <a:spcPct val="0"/>
              </a:spcAft>
              <a:buFont typeface="Wingdings" panose="05000000000000000000" pitchFamily="2" charset="2"/>
              <a:buNone/>
            </a:pPr>
            <a:endParaRPr lang="en-US" altLang="en-US" sz="1600" b="0"/>
          </a:p>
        </p:txBody>
      </p:sp>
      <p:sp>
        <p:nvSpPr>
          <p:cNvPr id="36" name="Rectangle 35"/>
          <p:cNvSpPr/>
          <p:nvPr/>
        </p:nvSpPr>
        <p:spPr bwMode="auto">
          <a:xfrm rot="21416016">
            <a:off x="3925460" y="5827634"/>
            <a:ext cx="4608572" cy="646331"/>
          </a:xfrm>
          <a:prstGeom prst="rect">
            <a:avLst/>
          </a:prstGeom>
          <a:solidFill>
            <a:srgbClr val="FFFF00">
              <a:alpha val="53000"/>
            </a:srgbClr>
          </a:solidFill>
          <a:ln w="12700" cap="flat" cmpd="sng" algn="ctr">
            <a:solidFill>
              <a:schemeClr val="tx1"/>
            </a:solidFill>
            <a:prstDash val="solid"/>
            <a:round/>
            <a:headEnd type="none" w="med" len="med"/>
            <a:tailEnd type="none" w="med" len="med"/>
          </a:ln>
          <a:effectLst/>
        </p:spPr>
        <p:txBody>
          <a:bodyPr wrap="square" anchor="ctr">
            <a:spAutoFit/>
          </a:bodyPr>
          <a:lstStyle/>
          <a:p>
            <a:pPr algn="ctr" eaLnBrk="1" hangingPunct="1">
              <a:spcBef>
                <a:spcPct val="50000"/>
              </a:spcBef>
              <a:buClr>
                <a:schemeClr val="accent2"/>
              </a:buClr>
              <a:buFont typeface="Wingdings" pitchFamily="2" charset="2"/>
              <a:buNone/>
              <a:defRPr/>
            </a:pPr>
            <a:r>
              <a:rPr lang="en-CA" sz="1800" b="1" i="1" dirty="0">
                <a:solidFill>
                  <a:schemeClr val="tx2">
                    <a:lumMod val="75000"/>
                  </a:schemeClr>
                </a:solidFill>
                <a:latin typeface="Arial" charset="0"/>
              </a:rPr>
              <a:t>No more ESCON!</a:t>
            </a:r>
            <a:br>
              <a:rPr lang="en-CA" sz="1800" b="1" i="1" dirty="0">
                <a:solidFill>
                  <a:schemeClr val="tx2">
                    <a:lumMod val="75000"/>
                  </a:schemeClr>
                </a:solidFill>
                <a:latin typeface="Arial" charset="0"/>
              </a:rPr>
            </a:br>
            <a:r>
              <a:rPr lang="en-CA" sz="1800" b="1" dirty="0">
                <a:latin typeface="Arial" charset="0"/>
              </a:rPr>
              <a:t>Replaced by newer FICON technology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7547"/>
                                        </p:tgtEl>
                                        <p:attrNameLst>
                                          <p:attrName>style.visibility</p:attrName>
                                        </p:attrNameLst>
                                      </p:cBhvr>
                                      <p:to>
                                        <p:strVal val="visible"/>
                                      </p:to>
                                    </p:set>
                                    <p:animEffect transition="in" filter="dissolve">
                                      <p:cBhvr>
                                        <p:cTn id="7" dur="500"/>
                                        <p:tgtEl>
                                          <p:spTgt spid="10754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7546"/>
                                        </p:tgtEl>
                                        <p:attrNameLst>
                                          <p:attrName>style.visibility</p:attrName>
                                        </p:attrNameLst>
                                      </p:cBhvr>
                                      <p:to>
                                        <p:strVal val="visible"/>
                                      </p:to>
                                    </p:set>
                                    <p:animEffect transition="in" filter="dissolve">
                                      <p:cBhvr>
                                        <p:cTn id="10" dur="500"/>
                                        <p:tgtEl>
                                          <p:spTgt spid="10754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07545"/>
                                        </p:tgtEl>
                                        <p:attrNameLst>
                                          <p:attrName>style.visibility</p:attrName>
                                        </p:attrNameLst>
                                      </p:cBhvr>
                                      <p:to>
                                        <p:strVal val="visible"/>
                                      </p:to>
                                    </p:set>
                                    <p:animEffect transition="in" filter="dissolve">
                                      <p:cBhvr>
                                        <p:cTn id="13" dur="500"/>
                                        <p:tgtEl>
                                          <p:spTgt spid="107545"/>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07544"/>
                                        </p:tgtEl>
                                        <p:attrNameLst>
                                          <p:attrName>style.visibility</p:attrName>
                                        </p:attrNameLst>
                                      </p:cBhvr>
                                      <p:to>
                                        <p:strVal val="visible"/>
                                      </p:to>
                                    </p:set>
                                    <p:animEffect transition="in" filter="dissolve">
                                      <p:cBhvr>
                                        <p:cTn id="16" dur="500"/>
                                        <p:tgtEl>
                                          <p:spTgt spid="107544"/>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07543"/>
                                        </p:tgtEl>
                                        <p:attrNameLst>
                                          <p:attrName>style.visibility</p:attrName>
                                        </p:attrNameLst>
                                      </p:cBhvr>
                                      <p:to>
                                        <p:strVal val="visible"/>
                                      </p:to>
                                    </p:set>
                                    <p:animEffect transition="in" filter="dissolve">
                                      <p:cBhvr>
                                        <p:cTn id="19" dur="500"/>
                                        <p:tgtEl>
                                          <p:spTgt spid="107543"/>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07542"/>
                                        </p:tgtEl>
                                        <p:attrNameLst>
                                          <p:attrName>style.visibility</p:attrName>
                                        </p:attrNameLst>
                                      </p:cBhvr>
                                      <p:to>
                                        <p:strVal val="visible"/>
                                      </p:to>
                                    </p:set>
                                    <p:animEffect transition="in" filter="dissolve">
                                      <p:cBhvr>
                                        <p:cTn id="22" dur="500"/>
                                        <p:tgtEl>
                                          <p:spTgt spid="107542"/>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07541"/>
                                        </p:tgtEl>
                                        <p:attrNameLst>
                                          <p:attrName>style.visibility</p:attrName>
                                        </p:attrNameLst>
                                      </p:cBhvr>
                                      <p:to>
                                        <p:strVal val="visible"/>
                                      </p:to>
                                    </p:set>
                                    <p:animEffect transition="in" filter="dissolve">
                                      <p:cBhvr>
                                        <p:cTn id="25" dur="500"/>
                                        <p:tgtEl>
                                          <p:spTgt spid="107541"/>
                                        </p:tgtEl>
                                      </p:cBhvr>
                                    </p:animEffect>
                                  </p:childTnLst>
                                </p:cTn>
                              </p:par>
                              <p:par>
                                <p:cTn id="26" presetID="9" presetClass="entr" presetSubtype="0" fill="hold" nodeType="withEffect">
                                  <p:stCondLst>
                                    <p:cond delay="0"/>
                                  </p:stCondLst>
                                  <p:childTnLst>
                                    <p:set>
                                      <p:cBhvr>
                                        <p:cTn id="27" dur="1" fill="hold">
                                          <p:stCondLst>
                                            <p:cond delay="0"/>
                                          </p:stCondLst>
                                        </p:cTn>
                                        <p:tgtEl>
                                          <p:spTgt spid="107539"/>
                                        </p:tgtEl>
                                        <p:attrNameLst>
                                          <p:attrName>style.visibility</p:attrName>
                                        </p:attrNameLst>
                                      </p:cBhvr>
                                      <p:to>
                                        <p:strVal val="visible"/>
                                      </p:to>
                                    </p:set>
                                    <p:animEffect transition="in" filter="dissolve">
                                      <p:cBhvr>
                                        <p:cTn id="28" dur="500"/>
                                        <p:tgtEl>
                                          <p:spTgt spid="107539"/>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9" presetClass="entr" presetSubtype="0" fill="hold" nodeType="clickEffect">
                                  <p:stCondLst>
                                    <p:cond delay="0"/>
                                  </p:stCondLst>
                                  <p:childTnLst>
                                    <p:set>
                                      <p:cBhvr>
                                        <p:cTn id="32" dur="1" fill="hold">
                                          <p:stCondLst>
                                            <p:cond delay="0"/>
                                          </p:stCondLst>
                                        </p:cTn>
                                        <p:tgtEl>
                                          <p:spTgt spid="107548"/>
                                        </p:tgtEl>
                                        <p:attrNameLst>
                                          <p:attrName>style.visibility</p:attrName>
                                        </p:attrNameLst>
                                      </p:cBhvr>
                                      <p:to>
                                        <p:strVal val="visible"/>
                                      </p:to>
                                    </p:set>
                                    <p:anim calcmode="lin" valueType="num">
                                      <p:cBhvr>
                                        <p:cTn id="33" dur="1000" fill="hold"/>
                                        <p:tgtEl>
                                          <p:spTgt spid="107548"/>
                                        </p:tgtEl>
                                        <p:attrNameLst>
                                          <p:attrName>ppt_x</p:attrName>
                                        </p:attrNameLst>
                                      </p:cBhvr>
                                      <p:tavLst>
                                        <p:tav tm="0">
                                          <p:val>
                                            <p:strVal val="#ppt_x-.2"/>
                                          </p:val>
                                        </p:tav>
                                        <p:tav tm="100000">
                                          <p:val>
                                            <p:strVal val="#ppt_x"/>
                                          </p:val>
                                        </p:tav>
                                      </p:tavLst>
                                    </p:anim>
                                    <p:anim calcmode="lin" valueType="num">
                                      <p:cBhvr>
                                        <p:cTn id="34" dur="1000" fill="hold"/>
                                        <p:tgtEl>
                                          <p:spTgt spid="107548"/>
                                        </p:tgtEl>
                                        <p:attrNameLst>
                                          <p:attrName>ppt_y</p:attrName>
                                        </p:attrNameLst>
                                      </p:cBhvr>
                                      <p:tavLst>
                                        <p:tav tm="0">
                                          <p:val>
                                            <p:strVal val="#ppt_y"/>
                                          </p:val>
                                        </p:tav>
                                        <p:tav tm="100000">
                                          <p:val>
                                            <p:strVal val="#ppt_y"/>
                                          </p:val>
                                        </p:tav>
                                      </p:tavLst>
                                    </p:anim>
                                    <p:animEffect transition="in" filter="wipe(right)" prLst="gradientSize: 0.1">
                                      <p:cBhvr>
                                        <p:cTn id="35" dur="1000"/>
                                        <p:tgtEl>
                                          <p:spTgt spid="107548"/>
                                        </p:tgtEl>
                                      </p:cBhvr>
                                    </p:animEffect>
                                  </p:childTnLst>
                                </p:cTn>
                              </p:par>
                              <p:par>
                                <p:cTn id="36" presetID="29" presetClass="entr" presetSubtype="0" fill="hold" grpId="0" nodeType="withEffect">
                                  <p:stCondLst>
                                    <p:cond delay="0"/>
                                  </p:stCondLst>
                                  <p:childTnLst>
                                    <p:set>
                                      <p:cBhvr>
                                        <p:cTn id="37" dur="1" fill="hold">
                                          <p:stCondLst>
                                            <p:cond delay="0"/>
                                          </p:stCondLst>
                                        </p:cTn>
                                        <p:tgtEl>
                                          <p:spTgt spid="107552"/>
                                        </p:tgtEl>
                                        <p:attrNameLst>
                                          <p:attrName>style.visibility</p:attrName>
                                        </p:attrNameLst>
                                      </p:cBhvr>
                                      <p:to>
                                        <p:strVal val="visible"/>
                                      </p:to>
                                    </p:set>
                                    <p:anim calcmode="lin" valueType="num">
                                      <p:cBhvr>
                                        <p:cTn id="38" dur="1000" fill="hold"/>
                                        <p:tgtEl>
                                          <p:spTgt spid="107552"/>
                                        </p:tgtEl>
                                        <p:attrNameLst>
                                          <p:attrName>ppt_x</p:attrName>
                                        </p:attrNameLst>
                                      </p:cBhvr>
                                      <p:tavLst>
                                        <p:tav tm="0">
                                          <p:val>
                                            <p:strVal val="#ppt_x-.2"/>
                                          </p:val>
                                        </p:tav>
                                        <p:tav tm="100000">
                                          <p:val>
                                            <p:strVal val="#ppt_x"/>
                                          </p:val>
                                        </p:tav>
                                      </p:tavLst>
                                    </p:anim>
                                    <p:anim calcmode="lin" valueType="num">
                                      <p:cBhvr>
                                        <p:cTn id="39" dur="1000" fill="hold"/>
                                        <p:tgtEl>
                                          <p:spTgt spid="107552"/>
                                        </p:tgtEl>
                                        <p:attrNameLst>
                                          <p:attrName>ppt_y</p:attrName>
                                        </p:attrNameLst>
                                      </p:cBhvr>
                                      <p:tavLst>
                                        <p:tav tm="0">
                                          <p:val>
                                            <p:strVal val="#ppt_y"/>
                                          </p:val>
                                        </p:tav>
                                        <p:tav tm="100000">
                                          <p:val>
                                            <p:strVal val="#ppt_y"/>
                                          </p:val>
                                        </p:tav>
                                      </p:tavLst>
                                    </p:anim>
                                    <p:animEffect transition="in" filter="wipe(right)" prLst="gradientSize: 0.1">
                                      <p:cBhvr>
                                        <p:cTn id="40" dur="1000"/>
                                        <p:tgtEl>
                                          <p:spTgt spid="107552"/>
                                        </p:tgtEl>
                                      </p:cBhvr>
                                    </p:animEffect>
                                  </p:childTnLst>
                                </p:cTn>
                              </p:par>
                              <p:par>
                                <p:cTn id="41" presetID="29" presetClass="entr" presetSubtype="0" fill="hold" grpId="0" nodeType="withEffect">
                                  <p:stCondLst>
                                    <p:cond delay="0"/>
                                  </p:stCondLst>
                                  <p:childTnLst>
                                    <p:set>
                                      <p:cBhvr>
                                        <p:cTn id="42" dur="1" fill="hold">
                                          <p:stCondLst>
                                            <p:cond delay="0"/>
                                          </p:stCondLst>
                                        </p:cTn>
                                        <p:tgtEl>
                                          <p:spTgt spid="107551"/>
                                        </p:tgtEl>
                                        <p:attrNameLst>
                                          <p:attrName>style.visibility</p:attrName>
                                        </p:attrNameLst>
                                      </p:cBhvr>
                                      <p:to>
                                        <p:strVal val="visible"/>
                                      </p:to>
                                    </p:set>
                                    <p:anim calcmode="lin" valueType="num">
                                      <p:cBhvr>
                                        <p:cTn id="43" dur="1000" fill="hold"/>
                                        <p:tgtEl>
                                          <p:spTgt spid="107551"/>
                                        </p:tgtEl>
                                        <p:attrNameLst>
                                          <p:attrName>ppt_x</p:attrName>
                                        </p:attrNameLst>
                                      </p:cBhvr>
                                      <p:tavLst>
                                        <p:tav tm="0">
                                          <p:val>
                                            <p:strVal val="#ppt_x-.2"/>
                                          </p:val>
                                        </p:tav>
                                        <p:tav tm="100000">
                                          <p:val>
                                            <p:strVal val="#ppt_x"/>
                                          </p:val>
                                        </p:tav>
                                      </p:tavLst>
                                    </p:anim>
                                    <p:anim calcmode="lin" valueType="num">
                                      <p:cBhvr>
                                        <p:cTn id="44" dur="1000" fill="hold"/>
                                        <p:tgtEl>
                                          <p:spTgt spid="107551"/>
                                        </p:tgtEl>
                                        <p:attrNameLst>
                                          <p:attrName>ppt_y</p:attrName>
                                        </p:attrNameLst>
                                      </p:cBhvr>
                                      <p:tavLst>
                                        <p:tav tm="0">
                                          <p:val>
                                            <p:strVal val="#ppt_y"/>
                                          </p:val>
                                        </p:tav>
                                        <p:tav tm="100000">
                                          <p:val>
                                            <p:strVal val="#ppt_y"/>
                                          </p:val>
                                        </p:tav>
                                      </p:tavLst>
                                    </p:anim>
                                    <p:animEffect transition="in" filter="wipe(right)" prLst="gradientSize: 0.1">
                                      <p:cBhvr>
                                        <p:cTn id="45" dur="1000"/>
                                        <p:tgtEl>
                                          <p:spTgt spid="107551"/>
                                        </p:tgtEl>
                                      </p:cBhvr>
                                    </p:animEffect>
                                  </p:childTnLst>
                                </p:cTn>
                              </p:par>
                              <p:par>
                                <p:cTn id="46" presetID="29" presetClass="entr" presetSubtype="0" fill="hold" grpId="0" nodeType="withEffect">
                                  <p:stCondLst>
                                    <p:cond delay="0"/>
                                  </p:stCondLst>
                                  <p:childTnLst>
                                    <p:set>
                                      <p:cBhvr>
                                        <p:cTn id="47" dur="1" fill="hold">
                                          <p:stCondLst>
                                            <p:cond delay="0"/>
                                          </p:stCondLst>
                                        </p:cTn>
                                        <p:tgtEl>
                                          <p:spTgt spid="107550"/>
                                        </p:tgtEl>
                                        <p:attrNameLst>
                                          <p:attrName>style.visibility</p:attrName>
                                        </p:attrNameLst>
                                      </p:cBhvr>
                                      <p:to>
                                        <p:strVal val="visible"/>
                                      </p:to>
                                    </p:set>
                                    <p:anim calcmode="lin" valueType="num">
                                      <p:cBhvr>
                                        <p:cTn id="48" dur="1000" fill="hold"/>
                                        <p:tgtEl>
                                          <p:spTgt spid="107550"/>
                                        </p:tgtEl>
                                        <p:attrNameLst>
                                          <p:attrName>ppt_x</p:attrName>
                                        </p:attrNameLst>
                                      </p:cBhvr>
                                      <p:tavLst>
                                        <p:tav tm="0">
                                          <p:val>
                                            <p:strVal val="#ppt_x-.2"/>
                                          </p:val>
                                        </p:tav>
                                        <p:tav tm="100000">
                                          <p:val>
                                            <p:strVal val="#ppt_x"/>
                                          </p:val>
                                        </p:tav>
                                      </p:tavLst>
                                    </p:anim>
                                    <p:anim calcmode="lin" valueType="num">
                                      <p:cBhvr>
                                        <p:cTn id="49" dur="1000" fill="hold"/>
                                        <p:tgtEl>
                                          <p:spTgt spid="107550"/>
                                        </p:tgtEl>
                                        <p:attrNameLst>
                                          <p:attrName>ppt_y</p:attrName>
                                        </p:attrNameLst>
                                      </p:cBhvr>
                                      <p:tavLst>
                                        <p:tav tm="0">
                                          <p:val>
                                            <p:strVal val="#ppt_y"/>
                                          </p:val>
                                        </p:tav>
                                        <p:tav tm="100000">
                                          <p:val>
                                            <p:strVal val="#ppt_y"/>
                                          </p:val>
                                        </p:tav>
                                      </p:tavLst>
                                    </p:anim>
                                    <p:animEffect transition="in" filter="wipe(right)" prLst="gradientSize: 0.1">
                                      <p:cBhvr>
                                        <p:cTn id="50" dur="1000"/>
                                        <p:tgtEl>
                                          <p:spTgt spid="107550"/>
                                        </p:tgtEl>
                                      </p:cBhvr>
                                    </p:animEffect>
                                  </p:childTnLst>
                                </p:cTn>
                              </p:par>
                              <p:par>
                                <p:cTn id="51" presetID="29" presetClass="entr" presetSubtype="0" fill="hold" grpId="0" nodeType="withEffect">
                                  <p:stCondLst>
                                    <p:cond delay="0"/>
                                  </p:stCondLst>
                                  <p:childTnLst>
                                    <p:set>
                                      <p:cBhvr>
                                        <p:cTn id="52" dur="1" fill="hold">
                                          <p:stCondLst>
                                            <p:cond delay="0"/>
                                          </p:stCondLst>
                                        </p:cTn>
                                        <p:tgtEl>
                                          <p:spTgt spid="107549"/>
                                        </p:tgtEl>
                                        <p:attrNameLst>
                                          <p:attrName>style.visibility</p:attrName>
                                        </p:attrNameLst>
                                      </p:cBhvr>
                                      <p:to>
                                        <p:strVal val="visible"/>
                                      </p:to>
                                    </p:set>
                                    <p:anim calcmode="lin" valueType="num">
                                      <p:cBhvr>
                                        <p:cTn id="53" dur="1000" fill="hold"/>
                                        <p:tgtEl>
                                          <p:spTgt spid="107549"/>
                                        </p:tgtEl>
                                        <p:attrNameLst>
                                          <p:attrName>ppt_x</p:attrName>
                                        </p:attrNameLst>
                                      </p:cBhvr>
                                      <p:tavLst>
                                        <p:tav tm="0">
                                          <p:val>
                                            <p:strVal val="#ppt_x-.2"/>
                                          </p:val>
                                        </p:tav>
                                        <p:tav tm="100000">
                                          <p:val>
                                            <p:strVal val="#ppt_x"/>
                                          </p:val>
                                        </p:tav>
                                      </p:tavLst>
                                    </p:anim>
                                    <p:anim calcmode="lin" valueType="num">
                                      <p:cBhvr>
                                        <p:cTn id="54" dur="1000" fill="hold"/>
                                        <p:tgtEl>
                                          <p:spTgt spid="107549"/>
                                        </p:tgtEl>
                                        <p:attrNameLst>
                                          <p:attrName>ppt_y</p:attrName>
                                        </p:attrNameLst>
                                      </p:cBhvr>
                                      <p:tavLst>
                                        <p:tav tm="0">
                                          <p:val>
                                            <p:strVal val="#ppt_y"/>
                                          </p:val>
                                        </p:tav>
                                        <p:tav tm="100000">
                                          <p:val>
                                            <p:strVal val="#ppt_y"/>
                                          </p:val>
                                        </p:tav>
                                      </p:tavLst>
                                    </p:anim>
                                    <p:animEffect transition="in" filter="wipe(right)" prLst="gradientSize: 0.1">
                                      <p:cBhvr>
                                        <p:cTn id="55" dur="1000"/>
                                        <p:tgtEl>
                                          <p:spTgt spid="107549"/>
                                        </p:tgtEl>
                                      </p:cBhvr>
                                    </p:animEffect>
                                  </p:childTnLst>
                                </p:cTn>
                              </p:par>
                              <p:par>
                                <p:cTn id="56" presetID="29" presetClass="entr" presetSubtype="0" fill="hold" grpId="0" nodeType="withEffect">
                                  <p:stCondLst>
                                    <p:cond delay="0"/>
                                  </p:stCondLst>
                                  <p:childTnLst>
                                    <p:set>
                                      <p:cBhvr>
                                        <p:cTn id="57" dur="1" fill="hold">
                                          <p:stCondLst>
                                            <p:cond delay="0"/>
                                          </p:stCondLst>
                                        </p:cTn>
                                        <p:tgtEl>
                                          <p:spTgt spid="107553"/>
                                        </p:tgtEl>
                                        <p:attrNameLst>
                                          <p:attrName>style.visibility</p:attrName>
                                        </p:attrNameLst>
                                      </p:cBhvr>
                                      <p:to>
                                        <p:strVal val="visible"/>
                                      </p:to>
                                    </p:set>
                                    <p:anim calcmode="lin" valueType="num">
                                      <p:cBhvr>
                                        <p:cTn id="58" dur="1000" fill="hold"/>
                                        <p:tgtEl>
                                          <p:spTgt spid="107553"/>
                                        </p:tgtEl>
                                        <p:attrNameLst>
                                          <p:attrName>ppt_x</p:attrName>
                                        </p:attrNameLst>
                                      </p:cBhvr>
                                      <p:tavLst>
                                        <p:tav tm="0">
                                          <p:val>
                                            <p:strVal val="#ppt_x-.2"/>
                                          </p:val>
                                        </p:tav>
                                        <p:tav tm="100000">
                                          <p:val>
                                            <p:strVal val="#ppt_x"/>
                                          </p:val>
                                        </p:tav>
                                      </p:tavLst>
                                    </p:anim>
                                    <p:anim calcmode="lin" valueType="num">
                                      <p:cBhvr>
                                        <p:cTn id="59" dur="1000" fill="hold"/>
                                        <p:tgtEl>
                                          <p:spTgt spid="107553"/>
                                        </p:tgtEl>
                                        <p:attrNameLst>
                                          <p:attrName>ppt_y</p:attrName>
                                        </p:attrNameLst>
                                      </p:cBhvr>
                                      <p:tavLst>
                                        <p:tav tm="0">
                                          <p:val>
                                            <p:strVal val="#ppt_y"/>
                                          </p:val>
                                        </p:tav>
                                        <p:tav tm="100000">
                                          <p:val>
                                            <p:strVal val="#ppt_y"/>
                                          </p:val>
                                        </p:tav>
                                      </p:tavLst>
                                    </p:anim>
                                    <p:animEffect transition="in" filter="wipe(right)" prLst="gradientSize: 0.1">
                                      <p:cBhvr>
                                        <p:cTn id="60" dur="1000"/>
                                        <p:tgtEl>
                                          <p:spTgt spid="107553"/>
                                        </p:tgtEl>
                                      </p:cBhvr>
                                    </p:animEffect>
                                  </p:childTnLst>
                                </p:cTn>
                              </p:par>
                              <p:par>
                                <p:cTn id="61" presetID="29" presetClass="entr" presetSubtype="0" fill="hold" grpId="0" nodeType="withEffect">
                                  <p:stCondLst>
                                    <p:cond delay="0"/>
                                  </p:stCondLst>
                                  <p:childTnLst>
                                    <p:set>
                                      <p:cBhvr>
                                        <p:cTn id="62" dur="1" fill="hold">
                                          <p:stCondLst>
                                            <p:cond delay="0"/>
                                          </p:stCondLst>
                                        </p:cTn>
                                        <p:tgtEl>
                                          <p:spTgt spid="107554"/>
                                        </p:tgtEl>
                                        <p:attrNameLst>
                                          <p:attrName>style.visibility</p:attrName>
                                        </p:attrNameLst>
                                      </p:cBhvr>
                                      <p:to>
                                        <p:strVal val="visible"/>
                                      </p:to>
                                    </p:set>
                                    <p:anim calcmode="lin" valueType="num">
                                      <p:cBhvr>
                                        <p:cTn id="63" dur="1000" fill="hold"/>
                                        <p:tgtEl>
                                          <p:spTgt spid="107554"/>
                                        </p:tgtEl>
                                        <p:attrNameLst>
                                          <p:attrName>ppt_x</p:attrName>
                                        </p:attrNameLst>
                                      </p:cBhvr>
                                      <p:tavLst>
                                        <p:tav tm="0">
                                          <p:val>
                                            <p:strVal val="#ppt_x-.2"/>
                                          </p:val>
                                        </p:tav>
                                        <p:tav tm="100000">
                                          <p:val>
                                            <p:strVal val="#ppt_x"/>
                                          </p:val>
                                        </p:tav>
                                      </p:tavLst>
                                    </p:anim>
                                    <p:anim calcmode="lin" valueType="num">
                                      <p:cBhvr>
                                        <p:cTn id="64" dur="1000" fill="hold"/>
                                        <p:tgtEl>
                                          <p:spTgt spid="107554"/>
                                        </p:tgtEl>
                                        <p:attrNameLst>
                                          <p:attrName>ppt_y</p:attrName>
                                        </p:attrNameLst>
                                      </p:cBhvr>
                                      <p:tavLst>
                                        <p:tav tm="0">
                                          <p:val>
                                            <p:strVal val="#ppt_y"/>
                                          </p:val>
                                        </p:tav>
                                        <p:tav tm="100000">
                                          <p:val>
                                            <p:strVal val="#ppt_y"/>
                                          </p:val>
                                        </p:tav>
                                      </p:tavLst>
                                    </p:anim>
                                    <p:animEffect transition="in" filter="wipe(right)" prLst="gradientSize: 0.1">
                                      <p:cBhvr>
                                        <p:cTn id="65" dur="1000"/>
                                        <p:tgtEl>
                                          <p:spTgt spid="107554"/>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107555"/>
                                        </p:tgtEl>
                                        <p:attrNameLst>
                                          <p:attrName>style.visibility</p:attrName>
                                        </p:attrNameLst>
                                      </p:cBhvr>
                                      <p:to>
                                        <p:strVal val="visible"/>
                                      </p:to>
                                    </p:set>
                                    <p:animEffect transition="in" filter="dissolve">
                                      <p:cBhvr>
                                        <p:cTn id="68" dur="500"/>
                                        <p:tgtEl>
                                          <p:spTgt spid="107555"/>
                                        </p:tgtEl>
                                      </p:cBhvr>
                                    </p:animEffect>
                                  </p:childTnLst>
                                </p:cTn>
                              </p:par>
                              <p:par>
                                <p:cTn id="69" presetID="29" presetClass="entr" presetSubtype="0" fill="hold" grpId="1" nodeType="withEffect">
                                  <p:stCondLst>
                                    <p:cond delay="0"/>
                                  </p:stCondLst>
                                  <p:childTnLst>
                                    <p:set>
                                      <p:cBhvr>
                                        <p:cTn id="70" dur="1" fill="hold">
                                          <p:stCondLst>
                                            <p:cond delay="0"/>
                                          </p:stCondLst>
                                        </p:cTn>
                                        <p:tgtEl>
                                          <p:spTgt spid="107555"/>
                                        </p:tgtEl>
                                        <p:attrNameLst>
                                          <p:attrName>style.visibility</p:attrName>
                                        </p:attrNameLst>
                                      </p:cBhvr>
                                      <p:to>
                                        <p:strVal val="visible"/>
                                      </p:to>
                                    </p:set>
                                    <p:anim calcmode="lin" valueType="num">
                                      <p:cBhvr>
                                        <p:cTn id="71" dur="1000" fill="hold"/>
                                        <p:tgtEl>
                                          <p:spTgt spid="107555"/>
                                        </p:tgtEl>
                                        <p:attrNameLst>
                                          <p:attrName>ppt_x</p:attrName>
                                        </p:attrNameLst>
                                      </p:cBhvr>
                                      <p:tavLst>
                                        <p:tav tm="0">
                                          <p:val>
                                            <p:strVal val="#ppt_x-.2"/>
                                          </p:val>
                                        </p:tav>
                                        <p:tav tm="100000">
                                          <p:val>
                                            <p:strVal val="#ppt_x"/>
                                          </p:val>
                                        </p:tav>
                                      </p:tavLst>
                                    </p:anim>
                                    <p:anim calcmode="lin" valueType="num">
                                      <p:cBhvr>
                                        <p:cTn id="72" dur="1000" fill="hold"/>
                                        <p:tgtEl>
                                          <p:spTgt spid="107555"/>
                                        </p:tgtEl>
                                        <p:attrNameLst>
                                          <p:attrName>ppt_y</p:attrName>
                                        </p:attrNameLst>
                                      </p:cBhvr>
                                      <p:tavLst>
                                        <p:tav tm="0">
                                          <p:val>
                                            <p:strVal val="#ppt_y"/>
                                          </p:val>
                                        </p:tav>
                                        <p:tav tm="100000">
                                          <p:val>
                                            <p:strVal val="#ppt_y"/>
                                          </p:val>
                                        </p:tav>
                                      </p:tavLst>
                                    </p:anim>
                                    <p:animEffect transition="in" filter="wipe(right)" prLst="gradientSize: 0.1">
                                      <p:cBhvr>
                                        <p:cTn id="73" dur="1000"/>
                                        <p:tgtEl>
                                          <p:spTgt spid="1075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41" grpId="0" animBg="1"/>
      <p:bldP spid="107542" grpId="0" animBg="1"/>
      <p:bldP spid="107543" grpId="0" animBg="1"/>
      <p:bldP spid="107544" grpId="0" animBg="1"/>
      <p:bldP spid="107545" grpId="0" animBg="1"/>
      <p:bldP spid="107546" grpId="0" animBg="1"/>
      <p:bldP spid="107547" grpId="0" animBg="1"/>
      <p:bldP spid="107549" grpId="0" animBg="1"/>
      <p:bldP spid="107550" grpId="0" animBg="1"/>
      <p:bldP spid="107551" grpId="0" animBg="1"/>
      <p:bldP spid="107552" grpId="0" animBg="1"/>
      <p:bldP spid="107553" grpId="0" animBg="1"/>
      <p:bldP spid="107554" grpId="0" animBg="1"/>
      <p:bldP spid="107555" grpId="0" animBg="1"/>
      <p:bldP spid="107555"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nSpc>
                <a:spcPct val="100000"/>
              </a:lnSpc>
              <a:spcBef>
                <a:spcPct val="50000"/>
              </a:spcBef>
              <a:spcAft>
                <a:spcPct val="0"/>
              </a:spcAft>
              <a:buClrTx/>
              <a:buFontTx/>
              <a:buNone/>
            </a:pPr>
            <a:fld id="{C2D65E50-FF38-4FCC-A4A1-C75CECDE705C}" type="slidenum">
              <a:rPr lang="en-US" altLang="en-US" smtClean="0">
                <a:solidFill>
                  <a:srgbClr val="FFFFFF"/>
                </a:solidFill>
              </a:rPr>
              <a:pPr>
                <a:lnSpc>
                  <a:spcPct val="100000"/>
                </a:lnSpc>
                <a:spcBef>
                  <a:spcPct val="50000"/>
                </a:spcBef>
                <a:spcAft>
                  <a:spcPct val="0"/>
                </a:spcAft>
                <a:buClrTx/>
                <a:buFontTx/>
                <a:buNone/>
              </a:pPr>
              <a:t>16</a:t>
            </a:fld>
            <a:endParaRPr lang="en-US" altLang="en-US">
              <a:solidFill>
                <a:srgbClr val="FFFFFF"/>
              </a:solidFill>
            </a:endParaRPr>
          </a:p>
        </p:txBody>
      </p:sp>
      <p:graphicFrame>
        <p:nvGraphicFramePr>
          <p:cNvPr id="23555" name="Object 3"/>
          <p:cNvGraphicFramePr>
            <a:graphicFrameLocks noChangeAspect="1"/>
          </p:cNvGraphicFramePr>
          <p:nvPr/>
        </p:nvGraphicFramePr>
        <p:xfrm>
          <a:off x="1600200" y="1447800"/>
          <a:ext cx="1223963" cy="1417638"/>
        </p:xfrm>
        <a:graphic>
          <a:graphicData uri="http://schemas.openxmlformats.org/presentationml/2006/ole">
            <mc:AlternateContent xmlns:mc="http://schemas.openxmlformats.org/markup-compatibility/2006">
              <mc:Choice xmlns:v="urn:schemas-microsoft-com:vml" Requires="v">
                <p:oleObj spid="_x0000_s23721" name="Drawing" r:id="rId4" imgW="1223535" imgH="1418621" progId="">
                  <p:embed/>
                </p:oleObj>
              </mc:Choice>
              <mc:Fallback>
                <p:oleObj name="Drawing" r:id="rId4" imgW="1223535" imgH="1418621" progId="">
                  <p:embed/>
                  <p:pic>
                    <p:nvPicPr>
                      <p:cNvPr id="0" name="Picture 1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1447800"/>
                        <a:ext cx="1223963" cy="1417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23556" name="Object 4"/>
          <p:cNvGraphicFramePr>
            <a:graphicFrameLocks noChangeAspect="1"/>
          </p:cNvGraphicFramePr>
          <p:nvPr/>
        </p:nvGraphicFramePr>
        <p:xfrm>
          <a:off x="1600200" y="5189538"/>
          <a:ext cx="479425" cy="601662"/>
        </p:xfrm>
        <a:graphic>
          <a:graphicData uri="http://schemas.openxmlformats.org/presentationml/2006/ole">
            <mc:AlternateContent xmlns:mc="http://schemas.openxmlformats.org/markup-compatibility/2006">
              <mc:Choice xmlns:v="urn:schemas-microsoft-com:vml" Requires="v">
                <p:oleObj spid="_x0000_s23722" name="Drawing" r:id="rId6" imgW="478209" imgH="601263" progId="">
                  <p:embed/>
                </p:oleObj>
              </mc:Choice>
              <mc:Fallback>
                <p:oleObj name="Drawing" r:id="rId6" imgW="478209" imgH="601263" progId="">
                  <p:embed/>
                  <p:pic>
                    <p:nvPicPr>
                      <p:cNvPr id="0" name="Picture 13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0200" y="5189538"/>
                        <a:ext cx="479425" cy="601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23557" name="Object 5"/>
          <p:cNvGraphicFramePr>
            <a:graphicFrameLocks noChangeAspect="1"/>
          </p:cNvGraphicFramePr>
          <p:nvPr/>
        </p:nvGraphicFramePr>
        <p:xfrm>
          <a:off x="2416175" y="5181600"/>
          <a:ext cx="479425" cy="601663"/>
        </p:xfrm>
        <a:graphic>
          <a:graphicData uri="http://schemas.openxmlformats.org/presentationml/2006/ole">
            <mc:AlternateContent xmlns:mc="http://schemas.openxmlformats.org/markup-compatibility/2006">
              <mc:Choice xmlns:v="urn:schemas-microsoft-com:vml" Requires="v">
                <p:oleObj spid="_x0000_s23723" name="Drawing" r:id="rId8" imgW="478209" imgH="601263" progId="">
                  <p:embed/>
                </p:oleObj>
              </mc:Choice>
              <mc:Fallback>
                <p:oleObj name="Drawing" r:id="rId8" imgW="478209" imgH="601263" progId="">
                  <p:embed/>
                  <p:pic>
                    <p:nvPicPr>
                      <p:cNvPr id="0" name="Picture 13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16175" y="5181600"/>
                        <a:ext cx="479425" cy="601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23558" name="Object 6"/>
          <p:cNvGraphicFramePr>
            <a:graphicFrameLocks noChangeAspect="1"/>
          </p:cNvGraphicFramePr>
          <p:nvPr/>
        </p:nvGraphicFramePr>
        <p:xfrm>
          <a:off x="4092575" y="5181600"/>
          <a:ext cx="479425" cy="601663"/>
        </p:xfrm>
        <a:graphic>
          <a:graphicData uri="http://schemas.openxmlformats.org/presentationml/2006/ole">
            <mc:AlternateContent xmlns:mc="http://schemas.openxmlformats.org/markup-compatibility/2006">
              <mc:Choice xmlns:v="urn:schemas-microsoft-com:vml" Requires="v">
                <p:oleObj spid="_x0000_s23724" name="Drawing" r:id="rId10" imgW="478209" imgH="601263" progId="">
                  <p:embed/>
                </p:oleObj>
              </mc:Choice>
              <mc:Fallback>
                <p:oleObj name="Drawing" r:id="rId10" imgW="478209" imgH="601263" progId="">
                  <p:embed/>
                  <p:pic>
                    <p:nvPicPr>
                      <p:cNvPr id="0" name="Picture 13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92575" y="5181600"/>
                        <a:ext cx="479425" cy="601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23559" name="Object 7"/>
          <p:cNvGraphicFramePr>
            <a:graphicFrameLocks noChangeAspect="1"/>
          </p:cNvGraphicFramePr>
          <p:nvPr/>
        </p:nvGraphicFramePr>
        <p:xfrm>
          <a:off x="3254375" y="5181600"/>
          <a:ext cx="479425" cy="601663"/>
        </p:xfrm>
        <a:graphic>
          <a:graphicData uri="http://schemas.openxmlformats.org/presentationml/2006/ole">
            <mc:AlternateContent xmlns:mc="http://schemas.openxmlformats.org/markup-compatibility/2006">
              <mc:Choice xmlns:v="urn:schemas-microsoft-com:vml" Requires="v">
                <p:oleObj spid="_x0000_s23725" name="Drawing" r:id="rId11" imgW="478209" imgH="601263" progId="">
                  <p:embed/>
                </p:oleObj>
              </mc:Choice>
              <mc:Fallback>
                <p:oleObj name="Drawing" r:id="rId11" imgW="478209" imgH="601263" progId="">
                  <p:embed/>
                  <p:pic>
                    <p:nvPicPr>
                      <p:cNvPr id="0" name="Picture 13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54375" y="5181600"/>
                        <a:ext cx="479425" cy="601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23560" name="Object 8"/>
          <p:cNvGraphicFramePr>
            <a:graphicFrameLocks noChangeAspect="1"/>
          </p:cNvGraphicFramePr>
          <p:nvPr/>
        </p:nvGraphicFramePr>
        <p:xfrm>
          <a:off x="5921375" y="5181600"/>
          <a:ext cx="479425" cy="601663"/>
        </p:xfrm>
        <a:graphic>
          <a:graphicData uri="http://schemas.openxmlformats.org/presentationml/2006/ole">
            <mc:AlternateContent xmlns:mc="http://schemas.openxmlformats.org/markup-compatibility/2006">
              <mc:Choice xmlns:v="urn:schemas-microsoft-com:vml" Requires="v">
                <p:oleObj spid="_x0000_s23726" name="Drawing" r:id="rId12" imgW="478209" imgH="601263" progId="">
                  <p:embed/>
                </p:oleObj>
              </mc:Choice>
              <mc:Fallback>
                <p:oleObj name="Drawing" r:id="rId12" imgW="478209" imgH="601263" progId="">
                  <p:embed/>
                  <p:pic>
                    <p:nvPicPr>
                      <p:cNvPr id="0" name="Picture 13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21375" y="5181600"/>
                        <a:ext cx="479425" cy="601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23561" name="Object 9"/>
          <p:cNvGraphicFramePr>
            <a:graphicFrameLocks noChangeAspect="1"/>
          </p:cNvGraphicFramePr>
          <p:nvPr/>
        </p:nvGraphicFramePr>
        <p:xfrm>
          <a:off x="6835775" y="5181600"/>
          <a:ext cx="479425" cy="601663"/>
        </p:xfrm>
        <a:graphic>
          <a:graphicData uri="http://schemas.openxmlformats.org/presentationml/2006/ole">
            <mc:AlternateContent xmlns:mc="http://schemas.openxmlformats.org/markup-compatibility/2006">
              <mc:Choice xmlns:v="urn:schemas-microsoft-com:vml" Requires="v">
                <p:oleObj spid="_x0000_s23727" name="Drawing" r:id="rId13" imgW="478209" imgH="601263" progId="">
                  <p:embed/>
                </p:oleObj>
              </mc:Choice>
              <mc:Fallback>
                <p:oleObj name="Drawing" r:id="rId13" imgW="478209" imgH="601263" progId="">
                  <p:embed/>
                  <p:pic>
                    <p:nvPicPr>
                      <p:cNvPr id="0" name="Picture 13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35775" y="5181600"/>
                        <a:ext cx="479425" cy="601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23562" name="Object 10"/>
          <p:cNvGraphicFramePr>
            <a:graphicFrameLocks noChangeAspect="1"/>
          </p:cNvGraphicFramePr>
          <p:nvPr/>
        </p:nvGraphicFramePr>
        <p:xfrm>
          <a:off x="5006975" y="5181600"/>
          <a:ext cx="479425" cy="601663"/>
        </p:xfrm>
        <a:graphic>
          <a:graphicData uri="http://schemas.openxmlformats.org/presentationml/2006/ole">
            <mc:AlternateContent xmlns:mc="http://schemas.openxmlformats.org/markup-compatibility/2006">
              <mc:Choice xmlns:v="urn:schemas-microsoft-com:vml" Requires="v">
                <p:oleObj spid="_x0000_s23728" name="Drawing" r:id="rId14" imgW="478209" imgH="601263" progId="">
                  <p:embed/>
                </p:oleObj>
              </mc:Choice>
              <mc:Fallback>
                <p:oleObj name="Drawing" r:id="rId14" imgW="478209" imgH="601263" progId="">
                  <p:embed/>
                  <p:pic>
                    <p:nvPicPr>
                      <p:cNvPr id="0" name="Picture 13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06975" y="5181600"/>
                        <a:ext cx="479425" cy="601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sp>
        <p:nvSpPr>
          <p:cNvPr id="23563" name="Line 11"/>
          <p:cNvSpPr>
            <a:spLocks noChangeShapeType="1"/>
          </p:cNvSpPr>
          <p:nvPr/>
        </p:nvSpPr>
        <p:spPr bwMode="auto">
          <a:xfrm flipH="1">
            <a:off x="1905000" y="3962400"/>
            <a:ext cx="1447800" cy="12192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3564" name="Line 12"/>
          <p:cNvSpPr>
            <a:spLocks noChangeShapeType="1"/>
          </p:cNvSpPr>
          <p:nvPr/>
        </p:nvSpPr>
        <p:spPr bwMode="auto">
          <a:xfrm flipH="1">
            <a:off x="2667000" y="4038600"/>
            <a:ext cx="685800" cy="12192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3565" name="Line 13"/>
          <p:cNvSpPr>
            <a:spLocks noChangeShapeType="1"/>
          </p:cNvSpPr>
          <p:nvPr/>
        </p:nvSpPr>
        <p:spPr bwMode="auto">
          <a:xfrm>
            <a:off x="3429000" y="3962400"/>
            <a:ext cx="76200" cy="12192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3566" name="Line 14"/>
          <p:cNvSpPr>
            <a:spLocks noChangeShapeType="1"/>
          </p:cNvSpPr>
          <p:nvPr/>
        </p:nvSpPr>
        <p:spPr bwMode="auto">
          <a:xfrm>
            <a:off x="3429000" y="3962400"/>
            <a:ext cx="838200" cy="12192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3567" name="Line 15"/>
          <p:cNvSpPr>
            <a:spLocks noChangeShapeType="1"/>
          </p:cNvSpPr>
          <p:nvPr/>
        </p:nvSpPr>
        <p:spPr bwMode="auto">
          <a:xfrm>
            <a:off x="3581400" y="3962400"/>
            <a:ext cx="1676400" cy="12192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3568" name="Line 16"/>
          <p:cNvSpPr>
            <a:spLocks noChangeShapeType="1"/>
          </p:cNvSpPr>
          <p:nvPr/>
        </p:nvSpPr>
        <p:spPr bwMode="auto">
          <a:xfrm>
            <a:off x="3505200" y="3962400"/>
            <a:ext cx="2590800" cy="12192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3569" name="Line 17"/>
          <p:cNvSpPr>
            <a:spLocks noChangeShapeType="1"/>
          </p:cNvSpPr>
          <p:nvPr/>
        </p:nvSpPr>
        <p:spPr bwMode="auto">
          <a:xfrm>
            <a:off x="3505200" y="3962400"/>
            <a:ext cx="3505200" cy="12192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graphicFrame>
        <p:nvGraphicFramePr>
          <p:cNvPr id="152594" name="Object 18"/>
          <p:cNvGraphicFramePr>
            <a:graphicFrameLocks noChangeAspect="1"/>
          </p:cNvGraphicFramePr>
          <p:nvPr/>
        </p:nvGraphicFramePr>
        <p:xfrm>
          <a:off x="4114800" y="1447800"/>
          <a:ext cx="1223963" cy="1417638"/>
        </p:xfrm>
        <a:graphic>
          <a:graphicData uri="http://schemas.openxmlformats.org/presentationml/2006/ole">
            <mc:AlternateContent xmlns:mc="http://schemas.openxmlformats.org/markup-compatibility/2006">
              <mc:Choice xmlns:v="urn:schemas-microsoft-com:vml" Requires="v">
                <p:oleObj spid="_x0000_s23729" name="Drawing" r:id="rId15" imgW="1223535" imgH="1418621" progId="">
                  <p:embed/>
                </p:oleObj>
              </mc:Choice>
              <mc:Fallback>
                <p:oleObj name="Drawing" r:id="rId15" imgW="1223535" imgH="1418621" progId="">
                  <p:embed/>
                  <p:pic>
                    <p:nvPicPr>
                      <p:cNvPr id="0" name="Picture 13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14800" y="1447800"/>
                        <a:ext cx="1223963" cy="1417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152602" name="Object 26"/>
          <p:cNvGraphicFramePr>
            <a:graphicFrameLocks noChangeAspect="1"/>
          </p:cNvGraphicFramePr>
          <p:nvPr/>
        </p:nvGraphicFramePr>
        <p:xfrm>
          <a:off x="6548438" y="1477963"/>
          <a:ext cx="1223962" cy="1417637"/>
        </p:xfrm>
        <a:graphic>
          <a:graphicData uri="http://schemas.openxmlformats.org/presentationml/2006/ole">
            <mc:AlternateContent xmlns:mc="http://schemas.openxmlformats.org/markup-compatibility/2006">
              <mc:Choice xmlns:v="urn:schemas-microsoft-com:vml" Requires="v">
                <p:oleObj spid="_x0000_s23730" name="Drawing" r:id="rId17" imgW="1223535" imgH="1418621" progId="">
                  <p:embed/>
                </p:oleObj>
              </mc:Choice>
              <mc:Fallback>
                <p:oleObj name="Drawing" r:id="rId17" imgW="1223535" imgH="1418621" progId="">
                  <p:embed/>
                  <p:pic>
                    <p:nvPicPr>
                      <p:cNvPr id="0" name="Picture 13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48438" y="1477963"/>
                        <a:ext cx="1223962" cy="1417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sp>
        <p:nvSpPr>
          <p:cNvPr id="23572" name="Oval 34"/>
          <p:cNvSpPr>
            <a:spLocks noChangeArrowheads="1"/>
          </p:cNvSpPr>
          <p:nvPr/>
        </p:nvSpPr>
        <p:spPr bwMode="auto">
          <a:xfrm>
            <a:off x="3048000" y="3124200"/>
            <a:ext cx="990600" cy="838200"/>
          </a:xfrm>
          <a:prstGeom prst="ellipse">
            <a:avLst/>
          </a:prstGeom>
          <a:solidFill>
            <a:schemeClr val="accent1"/>
          </a:solidFill>
          <a:ln w="28575">
            <a:solidFill>
              <a:srgbClr val="000000"/>
            </a:solidFill>
            <a:round/>
            <a:headEnd/>
            <a:tailEnd/>
          </a:ln>
        </p:spPr>
        <p:txBody>
          <a:bodyPr wrap="none" anchor="ct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23573" name="Line 35"/>
          <p:cNvSpPr>
            <a:spLocks noChangeShapeType="1"/>
          </p:cNvSpPr>
          <p:nvPr/>
        </p:nvSpPr>
        <p:spPr bwMode="auto">
          <a:xfrm flipH="1" flipV="1">
            <a:off x="2590800" y="2819400"/>
            <a:ext cx="609600" cy="4572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3574" name="Line 36"/>
          <p:cNvSpPr>
            <a:spLocks noChangeShapeType="1"/>
          </p:cNvSpPr>
          <p:nvPr/>
        </p:nvSpPr>
        <p:spPr bwMode="auto">
          <a:xfrm flipH="1">
            <a:off x="4343400" y="3962400"/>
            <a:ext cx="1447800" cy="12192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3575" name="Line 37"/>
          <p:cNvSpPr>
            <a:spLocks noChangeShapeType="1"/>
          </p:cNvSpPr>
          <p:nvPr/>
        </p:nvSpPr>
        <p:spPr bwMode="auto">
          <a:xfrm flipH="1">
            <a:off x="5105400" y="4038600"/>
            <a:ext cx="685800" cy="12192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3576" name="Line 38"/>
          <p:cNvSpPr>
            <a:spLocks noChangeShapeType="1"/>
          </p:cNvSpPr>
          <p:nvPr/>
        </p:nvSpPr>
        <p:spPr bwMode="auto">
          <a:xfrm>
            <a:off x="5867400" y="3962400"/>
            <a:ext cx="76200" cy="12192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3577" name="Line 39"/>
          <p:cNvSpPr>
            <a:spLocks noChangeShapeType="1"/>
          </p:cNvSpPr>
          <p:nvPr/>
        </p:nvSpPr>
        <p:spPr bwMode="auto">
          <a:xfrm>
            <a:off x="6096000" y="3962400"/>
            <a:ext cx="838200" cy="12192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3578" name="Line 40"/>
          <p:cNvSpPr>
            <a:spLocks noChangeShapeType="1"/>
          </p:cNvSpPr>
          <p:nvPr/>
        </p:nvSpPr>
        <p:spPr bwMode="auto">
          <a:xfrm flipH="1">
            <a:off x="1905000" y="3962400"/>
            <a:ext cx="4114800" cy="12192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3579" name="Line 41"/>
          <p:cNvSpPr>
            <a:spLocks noChangeShapeType="1"/>
          </p:cNvSpPr>
          <p:nvPr/>
        </p:nvSpPr>
        <p:spPr bwMode="auto">
          <a:xfrm flipH="1">
            <a:off x="2743200" y="3962400"/>
            <a:ext cx="3200400" cy="12954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3580" name="Line 42"/>
          <p:cNvSpPr>
            <a:spLocks noChangeShapeType="1"/>
          </p:cNvSpPr>
          <p:nvPr/>
        </p:nvSpPr>
        <p:spPr bwMode="auto">
          <a:xfrm flipH="1">
            <a:off x="3581400" y="3962400"/>
            <a:ext cx="2362200" cy="12192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3581" name="Oval 43"/>
          <p:cNvSpPr>
            <a:spLocks noChangeArrowheads="1"/>
          </p:cNvSpPr>
          <p:nvPr/>
        </p:nvSpPr>
        <p:spPr bwMode="auto">
          <a:xfrm>
            <a:off x="5486400" y="3124200"/>
            <a:ext cx="990600" cy="838200"/>
          </a:xfrm>
          <a:prstGeom prst="ellipse">
            <a:avLst/>
          </a:prstGeom>
          <a:solidFill>
            <a:schemeClr val="accent1"/>
          </a:solidFill>
          <a:ln w="28575">
            <a:solidFill>
              <a:srgbClr val="000000"/>
            </a:solidFill>
            <a:round/>
            <a:headEnd/>
            <a:tailEnd/>
          </a:ln>
        </p:spPr>
        <p:txBody>
          <a:bodyPr wrap="none" anchor="ct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23582" name="Line 44"/>
          <p:cNvSpPr>
            <a:spLocks noChangeShapeType="1"/>
          </p:cNvSpPr>
          <p:nvPr/>
        </p:nvSpPr>
        <p:spPr bwMode="auto">
          <a:xfrm flipH="1" flipV="1">
            <a:off x="2667000" y="2819400"/>
            <a:ext cx="2971800" cy="4572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52621" name="Line 45"/>
          <p:cNvSpPr>
            <a:spLocks noChangeShapeType="1"/>
          </p:cNvSpPr>
          <p:nvPr/>
        </p:nvSpPr>
        <p:spPr bwMode="auto">
          <a:xfrm flipV="1">
            <a:off x="3810000" y="2819400"/>
            <a:ext cx="914400" cy="3810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52622" name="Line 46"/>
          <p:cNvSpPr>
            <a:spLocks noChangeShapeType="1"/>
          </p:cNvSpPr>
          <p:nvPr/>
        </p:nvSpPr>
        <p:spPr bwMode="auto">
          <a:xfrm flipH="1" flipV="1">
            <a:off x="4724400" y="2819400"/>
            <a:ext cx="838200" cy="4572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52623" name="Line 47"/>
          <p:cNvSpPr>
            <a:spLocks noChangeShapeType="1"/>
          </p:cNvSpPr>
          <p:nvPr/>
        </p:nvSpPr>
        <p:spPr bwMode="auto">
          <a:xfrm flipV="1">
            <a:off x="3886200" y="2819400"/>
            <a:ext cx="3048000" cy="3810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52624" name="Line 48"/>
          <p:cNvSpPr>
            <a:spLocks noChangeShapeType="1"/>
          </p:cNvSpPr>
          <p:nvPr/>
        </p:nvSpPr>
        <p:spPr bwMode="auto">
          <a:xfrm flipV="1">
            <a:off x="6324600" y="2819400"/>
            <a:ext cx="685800" cy="3810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3587" name="Rectangle 49"/>
          <p:cNvSpPr>
            <a:spLocks noChangeArrowheads="1"/>
          </p:cNvSpPr>
          <p:nvPr/>
        </p:nvSpPr>
        <p:spPr bwMode="auto">
          <a:xfrm>
            <a:off x="0" y="762000"/>
            <a:ext cx="8826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822325">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defTabSz="822325">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defTabSz="822325">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defTabSz="822325">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defTabSz="822325">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en-US" sz="2800" b="0">
                <a:solidFill>
                  <a:schemeClr val="tx2"/>
                </a:solidFill>
              </a:rPr>
              <a:t>ESCON Director</a:t>
            </a:r>
          </a:p>
        </p:txBody>
      </p:sp>
      <p:sp>
        <p:nvSpPr>
          <p:cNvPr id="23588" name="Line 50"/>
          <p:cNvSpPr>
            <a:spLocks noChangeShapeType="1"/>
          </p:cNvSpPr>
          <p:nvPr/>
        </p:nvSpPr>
        <p:spPr bwMode="auto">
          <a:xfrm>
            <a:off x="4038600" y="3505200"/>
            <a:ext cx="14478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3589" name="Text Box 51"/>
          <p:cNvSpPr txBox="1">
            <a:spLocks noChangeArrowheads="1"/>
          </p:cNvSpPr>
          <p:nvPr/>
        </p:nvSpPr>
        <p:spPr bwMode="auto">
          <a:xfrm>
            <a:off x="3124200" y="3352800"/>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spcAft>
                <a:spcPct val="0"/>
              </a:spcAft>
              <a:buClrTx/>
              <a:buFontTx/>
              <a:buNone/>
            </a:pPr>
            <a:r>
              <a:rPr lang="en-US" altLang="en-US" sz="1800" b="0">
                <a:latin typeface="Arial Black" panose="020B0A04020102020204" pitchFamily="34" charset="0"/>
              </a:rPr>
              <a:t>ESCD</a:t>
            </a:r>
          </a:p>
        </p:txBody>
      </p:sp>
      <p:sp>
        <p:nvSpPr>
          <p:cNvPr id="23590" name="Text Box 52"/>
          <p:cNvSpPr txBox="1">
            <a:spLocks noChangeArrowheads="1"/>
          </p:cNvSpPr>
          <p:nvPr/>
        </p:nvSpPr>
        <p:spPr bwMode="auto">
          <a:xfrm>
            <a:off x="5562600" y="3352800"/>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spcAft>
                <a:spcPct val="0"/>
              </a:spcAft>
              <a:buClrTx/>
              <a:buFontTx/>
              <a:buNone/>
            </a:pPr>
            <a:r>
              <a:rPr lang="en-US" altLang="en-US" sz="1800" b="0">
                <a:latin typeface="Arial Black" panose="020B0A04020102020204" pitchFamily="34" charset="0"/>
              </a:rPr>
              <a:t>ESCD</a:t>
            </a:r>
          </a:p>
        </p:txBody>
      </p:sp>
      <p:sp>
        <p:nvSpPr>
          <p:cNvPr id="40" name="Rectangle 39"/>
          <p:cNvSpPr/>
          <p:nvPr/>
        </p:nvSpPr>
        <p:spPr bwMode="auto">
          <a:xfrm rot="21416016">
            <a:off x="3925460" y="5827634"/>
            <a:ext cx="4608572" cy="646331"/>
          </a:xfrm>
          <a:prstGeom prst="rect">
            <a:avLst/>
          </a:prstGeom>
          <a:solidFill>
            <a:srgbClr val="FFFF00">
              <a:alpha val="53000"/>
            </a:srgbClr>
          </a:solidFill>
          <a:ln w="12700" cap="flat" cmpd="sng" algn="ctr">
            <a:solidFill>
              <a:schemeClr val="tx1"/>
            </a:solidFill>
            <a:prstDash val="solid"/>
            <a:round/>
            <a:headEnd type="none" w="med" len="med"/>
            <a:tailEnd type="none" w="med" len="med"/>
          </a:ln>
          <a:effectLst/>
        </p:spPr>
        <p:txBody>
          <a:bodyPr wrap="square" anchor="ctr">
            <a:spAutoFit/>
          </a:bodyPr>
          <a:lstStyle/>
          <a:p>
            <a:pPr algn="ctr" eaLnBrk="1" hangingPunct="1">
              <a:spcBef>
                <a:spcPct val="50000"/>
              </a:spcBef>
              <a:buClr>
                <a:schemeClr val="accent2"/>
              </a:buClr>
              <a:buFont typeface="Wingdings" pitchFamily="2" charset="2"/>
              <a:buNone/>
              <a:defRPr/>
            </a:pPr>
            <a:r>
              <a:rPr lang="en-CA" sz="1800" b="1" i="1" dirty="0">
                <a:solidFill>
                  <a:schemeClr val="tx2">
                    <a:lumMod val="75000"/>
                  </a:schemeClr>
                </a:solidFill>
                <a:latin typeface="Arial" charset="0"/>
              </a:rPr>
              <a:t>No more ESCON!</a:t>
            </a:r>
            <a:br>
              <a:rPr lang="en-CA" sz="1800" b="1" i="1" dirty="0">
                <a:solidFill>
                  <a:schemeClr val="tx2">
                    <a:lumMod val="75000"/>
                  </a:schemeClr>
                </a:solidFill>
                <a:latin typeface="Arial" charset="0"/>
              </a:rPr>
            </a:br>
            <a:r>
              <a:rPr lang="en-CA" sz="1800" b="1" dirty="0">
                <a:latin typeface="Arial" charset="0"/>
              </a:rPr>
              <a:t>But FICON has directors too.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2622"/>
                                        </p:tgtEl>
                                        <p:attrNameLst>
                                          <p:attrName>style.visibility</p:attrName>
                                        </p:attrNameLst>
                                      </p:cBhvr>
                                      <p:to>
                                        <p:strVal val="visible"/>
                                      </p:to>
                                    </p:set>
                                    <p:animEffect transition="in" filter="dissolve">
                                      <p:cBhvr>
                                        <p:cTn id="7" dur="500"/>
                                        <p:tgtEl>
                                          <p:spTgt spid="15262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2621"/>
                                        </p:tgtEl>
                                        <p:attrNameLst>
                                          <p:attrName>style.visibility</p:attrName>
                                        </p:attrNameLst>
                                      </p:cBhvr>
                                      <p:to>
                                        <p:strVal val="visible"/>
                                      </p:to>
                                    </p:set>
                                    <p:animEffect transition="in" filter="dissolve">
                                      <p:cBhvr>
                                        <p:cTn id="10" dur="500"/>
                                        <p:tgtEl>
                                          <p:spTgt spid="152621"/>
                                        </p:tgtEl>
                                      </p:cBhvr>
                                    </p:animEffect>
                                  </p:childTnLst>
                                </p:cTn>
                              </p:par>
                              <p:par>
                                <p:cTn id="11" presetID="9" presetClass="entr" presetSubtype="0" fill="hold" nodeType="withEffect">
                                  <p:stCondLst>
                                    <p:cond delay="0"/>
                                  </p:stCondLst>
                                  <p:childTnLst>
                                    <p:set>
                                      <p:cBhvr>
                                        <p:cTn id="12" dur="1" fill="hold">
                                          <p:stCondLst>
                                            <p:cond delay="0"/>
                                          </p:stCondLst>
                                        </p:cTn>
                                        <p:tgtEl>
                                          <p:spTgt spid="152594"/>
                                        </p:tgtEl>
                                        <p:attrNameLst>
                                          <p:attrName>style.visibility</p:attrName>
                                        </p:attrNameLst>
                                      </p:cBhvr>
                                      <p:to>
                                        <p:strVal val="visible"/>
                                      </p:to>
                                    </p:set>
                                    <p:animEffect transition="in" filter="dissolve">
                                      <p:cBhvr>
                                        <p:cTn id="13" dur="500"/>
                                        <p:tgtEl>
                                          <p:spTgt spid="15259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52624"/>
                                        </p:tgtEl>
                                        <p:attrNameLst>
                                          <p:attrName>style.visibility</p:attrName>
                                        </p:attrNameLst>
                                      </p:cBhvr>
                                      <p:to>
                                        <p:strVal val="visible"/>
                                      </p:to>
                                    </p:set>
                                    <p:animEffect transition="in" filter="dissolve">
                                      <p:cBhvr>
                                        <p:cTn id="18" dur="500"/>
                                        <p:tgtEl>
                                          <p:spTgt spid="152624"/>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52623"/>
                                        </p:tgtEl>
                                        <p:attrNameLst>
                                          <p:attrName>style.visibility</p:attrName>
                                        </p:attrNameLst>
                                      </p:cBhvr>
                                      <p:to>
                                        <p:strVal val="visible"/>
                                      </p:to>
                                    </p:set>
                                    <p:animEffect transition="in" filter="dissolve">
                                      <p:cBhvr>
                                        <p:cTn id="21" dur="500"/>
                                        <p:tgtEl>
                                          <p:spTgt spid="152623"/>
                                        </p:tgtEl>
                                      </p:cBhvr>
                                    </p:animEffect>
                                  </p:childTnLst>
                                </p:cTn>
                              </p:par>
                              <p:par>
                                <p:cTn id="22" presetID="9" presetClass="entr" presetSubtype="0" fill="hold" nodeType="withEffect">
                                  <p:stCondLst>
                                    <p:cond delay="0"/>
                                  </p:stCondLst>
                                  <p:childTnLst>
                                    <p:set>
                                      <p:cBhvr>
                                        <p:cTn id="23" dur="1" fill="hold">
                                          <p:stCondLst>
                                            <p:cond delay="0"/>
                                          </p:stCondLst>
                                        </p:cTn>
                                        <p:tgtEl>
                                          <p:spTgt spid="152602"/>
                                        </p:tgtEl>
                                        <p:attrNameLst>
                                          <p:attrName>style.visibility</p:attrName>
                                        </p:attrNameLst>
                                      </p:cBhvr>
                                      <p:to>
                                        <p:strVal val="visible"/>
                                      </p:to>
                                    </p:set>
                                    <p:animEffect transition="in" filter="dissolve">
                                      <p:cBhvr>
                                        <p:cTn id="24" dur="500"/>
                                        <p:tgtEl>
                                          <p:spTgt spid="1526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621" grpId="0" animBg="1"/>
      <p:bldP spid="152622" grpId="0" animBg="1"/>
      <p:bldP spid="152623" grpId="0" animBg="1"/>
      <p:bldP spid="15262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nSpc>
                <a:spcPct val="100000"/>
              </a:lnSpc>
              <a:spcBef>
                <a:spcPct val="50000"/>
              </a:spcBef>
              <a:spcAft>
                <a:spcPct val="0"/>
              </a:spcAft>
              <a:buClrTx/>
              <a:buFontTx/>
              <a:buNone/>
            </a:pPr>
            <a:fld id="{3BD92AF6-6A63-4633-A192-0578FCD04042}" type="slidenum">
              <a:rPr lang="en-US" altLang="en-US" smtClean="0">
                <a:solidFill>
                  <a:srgbClr val="FFFFFF"/>
                </a:solidFill>
              </a:rPr>
              <a:pPr>
                <a:lnSpc>
                  <a:spcPct val="100000"/>
                </a:lnSpc>
                <a:spcBef>
                  <a:spcPct val="50000"/>
                </a:spcBef>
                <a:spcAft>
                  <a:spcPct val="0"/>
                </a:spcAft>
                <a:buClrTx/>
                <a:buFontTx/>
                <a:buNone/>
              </a:pPr>
              <a:t>17</a:t>
            </a:fld>
            <a:endParaRPr lang="en-US" altLang="en-US">
              <a:solidFill>
                <a:srgbClr val="FFFFFF"/>
              </a:solidFill>
            </a:endParaRPr>
          </a:p>
        </p:txBody>
      </p:sp>
      <p:sp>
        <p:nvSpPr>
          <p:cNvPr id="25603" name="Rectangle 2"/>
          <p:cNvSpPr>
            <a:spLocks noGrp="1" noChangeArrowheads="1"/>
          </p:cNvSpPr>
          <p:nvPr>
            <p:ph type="title"/>
          </p:nvPr>
        </p:nvSpPr>
        <p:spPr>
          <a:xfrm>
            <a:off x="0" y="609600"/>
            <a:ext cx="8245475" cy="498475"/>
          </a:xfrm>
        </p:spPr>
        <p:txBody>
          <a:bodyPr/>
          <a:lstStyle/>
          <a:p>
            <a:pPr eaLnBrk="1" hangingPunct="1"/>
            <a:r>
              <a:rPr lang="en-US" altLang="en-US"/>
              <a:t>Fiber Connectivity (FICON)</a:t>
            </a:r>
          </a:p>
        </p:txBody>
      </p:sp>
      <p:pic>
        <p:nvPicPr>
          <p:cNvPr id="2560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2743200"/>
            <a:ext cx="6326188"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5605" name="Text Box 6"/>
          <p:cNvSpPr txBox="1">
            <a:spLocks noChangeArrowheads="1"/>
          </p:cNvSpPr>
          <p:nvPr/>
        </p:nvSpPr>
        <p:spPr bwMode="auto">
          <a:xfrm>
            <a:off x="-92075" y="12588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50000"/>
              </a:spcBef>
              <a:spcAft>
                <a:spcPct val="0"/>
              </a:spcAft>
              <a:buFont typeface="Wingdings" panose="05000000000000000000" pitchFamily="2" charset="2"/>
              <a:buNone/>
            </a:pPr>
            <a:endParaRPr lang="en-CA" altLang="en-US" b="0"/>
          </a:p>
        </p:txBody>
      </p:sp>
      <p:sp>
        <p:nvSpPr>
          <p:cNvPr id="25606" name="Text Box 7"/>
          <p:cNvSpPr txBox="1">
            <a:spLocks noChangeArrowheads="1"/>
          </p:cNvSpPr>
          <p:nvPr/>
        </p:nvSpPr>
        <p:spPr bwMode="auto">
          <a:xfrm>
            <a:off x="0" y="1066800"/>
            <a:ext cx="877728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
              </a:spcBef>
              <a:spcAft>
                <a:spcPct val="0"/>
              </a:spcAft>
            </a:pPr>
            <a:r>
              <a:rPr lang="en-US" altLang="en-US" sz="1600" b="0"/>
              <a:t> FICON (for Fiber Connectivity) was the next generation high-speed input/output (I/O) interface</a:t>
            </a:r>
          </a:p>
          <a:p>
            <a:pPr eaLnBrk="1" hangingPunct="1">
              <a:lnSpc>
                <a:spcPct val="100000"/>
              </a:lnSpc>
              <a:spcBef>
                <a:spcPct val="5000"/>
              </a:spcBef>
              <a:spcAft>
                <a:spcPct val="0"/>
              </a:spcAft>
              <a:buFont typeface="Wingdings" panose="05000000000000000000" pitchFamily="2" charset="2"/>
              <a:buNone/>
            </a:pPr>
            <a:r>
              <a:rPr lang="en-US" altLang="en-US" sz="1600" b="0"/>
              <a:t>   used by for mainframe computer connections to storage devices. </a:t>
            </a:r>
          </a:p>
          <a:p>
            <a:pPr eaLnBrk="1" hangingPunct="1">
              <a:spcBef>
                <a:spcPct val="0"/>
              </a:spcBef>
              <a:spcAft>
                <a:spcPct val="0"/>
              </a:spcAft>
            </a:pPr>
            <a:r>
              <a:rPr lang="en-US" altLang="en-US" sz="1600" b="0"/>
              <a:t> FICON channels increase I/O capacity through the combination of a new architecture and </a:t>
            </a:r>
          </a:p>
          <a:p>
            <a:pPr eaLnBrk="1" hangingPunct="1">
              <a:spcBef>
                <a:spcPct val="0"/>
              </a:spcBef>
              <a:spcAft>
                <a:spcPct val="0"/>
              </a:spcAft>
              <a:buFont typeface="Wingdings" panose="05000000000000000000" pitchFamily="2" charset="2"/>
              <a:buNone/>
            </a:pPr>
            <a:r>
              <a:rPr lang="en-US" altLang="en-US" sz="1600" b="0"/>
              <a:t>   faster physical link rates to make them up to eight times as efficient as ESCON </a:t>
            </a:r>
          </a:p>
          <a:p>
            <a:pPr eaLnBrk="1" hangingPunct="1">
              <a:spcBef>
                <a:spcPct val="0"/>
              </a:spcBef>
              <a:spcAft>
                <a:spcPct val="0"/>
              </a:spcAft>
              <a:buFont typeface="Wingdings" panose="05000000000000000000" pitchFamily="2" charset="2"/>
              <a:buNone/>
            </a:pPr>
            <a:r>
              <a:rPr lang="en-US" altLang="en-US" sz="1600" b="0"/>
              <a:t>   (Enterprise System Connection), </a:t>
            </a:r>
          </a:p>
          <a:p>
            <a:pPr eaLnBrk="1" hangingPunct="1">
              <a:spcBef>
                <a:spcPct val="0"/>
              </a:spcBef>
              <a:spcAft>
                <a:spcPct val="0"/>
              </a:spcAft>
              <a:buFont typeface="Wingdings" panose="05000000000000000000" pitchFamily="2" charset="2"/>
              <a:buNone/>
            </a:pPr>
            <a:endParaRPr lang="en-US" altLang="en-US" sz="1600" b="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nSpc>
                <a:spcPct val="100000"/>
              </a:lnSpc>
              <a:spcBef>
                <a:spcPct val="50000"/>
              </a:spcBef>
              <a:spcAft>
                <a:spcPct val="0"/>
              </a:spcAft>
              <a:buClrTx/>
              <a:buFontTx/>
              <a:buNone/>
            </a:pPr>
            <a:fld id="{EA7676C4-5579-4F40-A153-1560F85DA415}" type="slidenum">
              <a:rPr lang="en-US" altLang="en-US" smtClean="0">
                <a:solidFill>
                  <a:srgbClr val="FFFFFF"/>
                </a:solidFill>
              </a:rPr>
              <a:pPr>
                <a:lnSpc>
                  <a:spcPct val="100000"/>
                </a:lnSpc>
                <a:spcBef>
                  <a:spcPct val="50000"/>
                </a:spcBef>
                <a:spcAft>
                  <a:spcPct val="0"/>
                </a:spcAft>
                <a:buClrTx/>
                <a:buFontTx/>
                <a:buNone/>
              </a:pPr>
              <a:t>18</a:t>
            </a:fld>
            <a:endParaRPr lang="en-US" altLang="en-US">
              <a:solidFill>
                <a:srgbClr val="FFFFFF"/>
              </a:solidFill>
            </a:endParaRPr>
          </a:p>
        </p:txBody>
      </p:sp>
      <p:pic>
        <p:nvPicPr>
          <p:cNvPr id="2765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0" y="1219200"/>
            <a:ext cx="7010400"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Rectangle 4"/>
          <p:cNvSpPr>
            <a:spLocks noChangeArrowheads="1"/>
          </p:cNvSpPr>
          <p:nvPr/>
        </p:nvSpPr>
        <p:spPr bwMode="auto">
          <a:xfrm>
            <a:off x="0" y="685800"/>
            <a:ext cx="8826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822325">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defTabSz="822325">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defTabSz="822325">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defTabSz="822325">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defTabSz="822325">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en-US" sz="2800" b="0">
                <a:solidFill>
                  <a:schemeClr val="tx2"/>
                </a:solidFill>
              </a:rPr>
              <a:t>FICON Connectivity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nSpc>
                <a:spcPct val="100000"/>
              </a:lnSpc>
              <a:spcBef>
                <a:spcPct val="50000"/>
              </a:spcBef>
              <a:spcAft>
                <a:spcPct val="0"/>
              </a:spcAft>
              <a:buClrTx/>
              <a:buFontTx/>
              <a:buNone/>
            </a:pPr>
            <a:fld id="{6CAE03C8-86C5-45AB-A463-3CB83FEA3998}" type="slidenum">
              <a:rPr lang="en-US" altLang="en-US" smtClean="0">
                <a:solidFill>
                  <a:srgbClr val="FFFFFF"/>
                </a:solidFill>
              </a:rPr>
              <a:pPr>
                <a:lnSpc>
                  <a:spcPct val="100000"/>
                </a:lnSpc>
                <a:spcBef>
                  <a:spcPct val="50000"/>
                </a:spcBef>
                <a:spcAft>
                  <a:spcPct val="0"/>
                </a:spcAft>
                <a:buClrTx/>
                <a:buFontTx/>
                <a:buNone/>
              </a:pPr>
              <a:t>19</a:t>
            </a:fld>
            <a:endParaRPr lang="en-US" altLang="en-US">
              <a:solidFill>
                <a:srgbClr val="FFFFFF"/>
              </a:solidFill>
            </a:endParaRPr>
          </a:p>
        </p:txBody>
      </p:sp>
      <p:sp>
        <p:nvSpPr>
          <p:cNvPr id="28675" name="Rectangle 2"/>
          <p:cNvSpPr>
            <a:spLocks noGrp="1" noChangeArrowheads="1"/>
          </p:cNvSpPr>
          <p:nvPr>
            <p:ph type="title"/>
          </p:nvPr>
        </p:nvSpPr>
        <p:spPr>
          <a:xfrm>
            <a:off x="0" y="685800"/>
            <a:ext cx="8245475" cy="498475"/>
          </a:xfrm>
        </p:spPr>
        <p:txBody>
          <a:bodyPr/>
          <a:lstStyle/>
          <a:p>
            <a:pPr eaLnBrk="1" hangingPunct="1"/>
            <a:r>
              <a:rPr lang="en-US" altLang="en-US" sz="2400"/>
              <a:t>ESCON vs FICON</a:t>
            </a:r>
          </a:p>
        </p:txBody>
      </p:sp>
      <p:sp>
        <p:nvSpPr>
          <p:cNvPr id="28676" name="Rectangle 3"/>
          <p:cNvSpPr>
            <a:spLocks noGrp="1" noChangeArrowheads="1"/>
          </p:cNvSpPr>
          <p:nvPr>
            <p:ph type="body" idx="1"/>
          </p:nvPr>
        </p:nvSpPr>
        <p:spPr>
          <a:xfrm>
            <a:off x="533400" y="1219200"/>
            <a:ext cx="7775575" cy="3902075"/>
          </a:xfrm>
        </p:spPr>
        <p:txBody>
          <a:bodyPr/>
          <a:lstStyle/>
          <a:p>
            <a:pPr eaLnBrk="1" hangingPunct="1"/>
            <a:r>
              <a:rPr lang="en-US" altLang="en-US" sz="2000"/>
              <a:t>ESCON</a:t>
            </a:r>
          </a:p>
          <a:p>
            <a:pPr eaLnBrk="1" hangingPunct="1">
              <a:buClr>
                <a:srgbClr val="FF3300"/>
              </a:buClr>
              <a:buFont typeface="Wingdings" panose="05000000000000000000" pitchFamily="2" charset="2"/>
              <a:buNone/>
            </a:pPr>
            <a:r>
              <a:rPr lang="en-US" altLang="en-US" sz="2000"/>
              <a:t>   - 20 Mbytes / Second</a:t>
            </a:r>
          </a:p>
          <a:p>
            <a:pPr eaLnBrk="1" hangingPunct="1">
              <a:buClr>
                <a:srgbClr val="FF3300"/>
              </a:buClr>
              <a:buFont typeface="Wingdings" panose="05000000000000000000" pitchFamily="2" charset="2"/>
              <a:buNone/>
            </a:pPr>
            <a:r>
              <a:rPr lang="en-US" altLang="en-US" sz="2000"/>
              <a:t>   - Lots of “dead time”.  One active request at a time.</a:t>
            </a:r>
          </a:p>
          <a:p>
            <a:pPr eaLnBrk="1" hangingPunct="1">
              <a:buClr>
                <a:srgbClr val="FF3300"/>
              </a:buClr>
              <a:buFont typeface="Wingdings" panose="05000000000000000000" pitchFamily="2" charset="2"/>
              <a:buNone/>
            </a:pPr>
            <a:r>
              <a:rPr lang="en-US" altLang="en-US" sz="2000"/>
              <a:t>   -  One target control unit</a:t>
            </a:r>
          </a:p>
          <a:p>
            <a:pPr eaLnBrk="1" hangingPunct="1">
              <a:buFont typeface="Wingdings" panose="05000000000000000000" pitchFamily="2" charset="2"/>
              <a:buNone/>
            </a:pPr>
            <a:r>
              <a:rPr lang="en-US" altLang="en-US" sz="2000"/>
              <a:t>	</a:t>
            </a:r>
          </a:p>
          <a:p>
            <a:pPr eaLnBrk="1" hangingPunct="1"/>
            <a:r>
              <a:rPr lang="en-US" altLang="en-US" sz="2000"/>
              <a:t>FICON</a:t>
            </a:r>
          </a:p>
          <a:p>
            <a:pPr eaLnBrk="1" hangingPunct="1">
              <a:buClr>
                <a:srgbClr val="009900"/>
              </a:buClr>
              <a:buFont typeface="Wingdings" panose="05000000000000000000" pitchFamily="2" charset="2"/>
              <a:buNone/>
            </a:pPr>
            <a:r>
              <a:rPr lang="en-US" altLang="en-US" sz="2000"/>
              <a:t>  - 400 Mbytes / Second, moving to 800</a:t>
            </a:r>
          </a:p>
          <a:p>
            <a:pPr eaLnBrk="1" hangingPunct="1">
              <a:buClr>
                <a:srgbClr val="009900"/>
              </a:buClr>
              <a:buFont typeface="Wingdings" panose="05000000000000000000" pitchFamily="2" charset="2"/>
              <a:buNone/>
            </a:pPr>
            <a:r>
              <a:rPr lang="en-US" altLang="en-US" sz="2000"/>
              <a:t>  - Uses FCP standard</a:t>
            </a:r>
          </a:p>
          <a:p>
            <a:pPr eaLnBrk="1" hangingPunct="1">
              <a:buClr>
                <a:srgbClr val="009900"/>
              </a:buClr>
              <a:buFont typeface="Wingdings" panose="05000000000000000000" pitchFamily="2" charset="2"/>
              <a:buNone/>
            </a:pPr>
            <a:r>
              <a:rPr lang="en-US" altLang="en-US" sz="2000"/>
              <a:t>  - Fiber Optic cable (less space under floor)</a:t>
            </a:r>
          </a:p>
          <a:p>
            <a:pPr eaLnBrk="1" hangingPunct="1">
              <a:buClr>
                <a:srgbClr val="009900"/>
              </a:buClr>
              <a:buFont typeface="Wingdings" panose="05000000000000000000" pitchFamily="2" charset="2"/>
              <a:buNone/>
            </a:pPr>
            <a:r>
              <a:rPr lang="en-US" altLang="en-US" sz="2000"/>
              <a:t>  - Currently, up to 64 simultaneous “I/O packets” at a time with</a:t>
            </a:r>
          </a:p>
          <a:p>
            <a:pPr eaLnBrk="1" hangingPunct="1">
              <a:buClr>
                <a:srgbClr val="009900"/>
              </a:buClr>
              <a:buFont typeface="Wingdings" panose="05000000000000000000" pitchFamily="2" charset="2"/>
              <a:buNone/>
            </a:pPr>
            <a:r>
              <a:rPr lang="en-US" altLang="en-US" sz="2000"/>
              <a:t>     up to 64 different control units</a:t>
            </a:r>
          </a:p>
          <a:p>
            <a:pPr eaLnBrk="1" hangingPunct="1">
              <a:buClr>
                <a:srgbClr val="009900"/>
              </a:buClr>
              <a:buFont typeface="Wingdings" panose="05000000000000000000" pitchFamily="2" charset="2"/>
              <a:buNone/>
            </a:pPr>
            <a:r>
              <a:rPr lang="en-US" altLang="en-US" sz="2000"/>
              <a:t>  - Supports Cascading switches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685800" y="2819400"/>
            <a:ext cx="7772400" cy="781050"/>
          </a:xfrm>
        </p:spPr>
        <p:txBody>
          <a:bodyPr/>
          <a:lstStyle/>
          <a:p>
            <a:pPr eaLnBrk="1" hangingPunct="1"/>
            <a:r>
              <a:rPr lang="en-US" altLang="en-US" sz="2400"/>
              <a:t>Chapter 2A: Hardware systems and LPARs</a:t>
            </a:r>
            <a:br>
              <a:rPr lang="en-US" altLang="en-US" sz="2400"/>
            </a:br>
            <a:endParaRPr lang="en-US" altLang="en-US" sz="2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nSpc>
                <a:spcPct val="100000"/>
              </a:lnSpc>
              <a:spcBef>
                <a:spcPct val="50000"/>
              </a:spcBef>
              <a:spcAft>
                <a:spcPct val="0"/>
              </a:spcAft>
              <a:buClrTx/>
              <a:buFontTx/>
              <a:buNone/>
            </a:pPr>
            <a:fld id="{C9216656-5AD2-472E-BA6E-61D7971ED01D}" type="slidenum">
              <a:rPr lang="en-US" altLang="en-US" smtClean="0">
                <a:solidFill>
                  <a:srgbClr val="FFFFFF"/>
                </a:solidFill>
              </a:rPr>
              <a:pPr>
                <a:lnSpc>
                  <a:spcPct val="100000"/>
                </a:lnSpc>
                <a:spcBef>
                  <a:spcPct val="50000"/>
                </a:spcBef>
                <a:spcAft>
                  <a:spcPct val="0"/>
                </a:spcAft>
                <a:buClrTx/>
                <a:buFontTx/>
                <a:buNone/>
              </a:pPr>
              <a:t>20</a:t>
            </a:fld>
            <a:endParaRPr lang="en-US" altLang="en-US">
              <a:solidFill>
                <a:srgbClr val="FFFFFF"/>
              </a:solidFill>
            </a:endParaRPr>
          </a:p>
        </p:txBody>
      </p:sp>
      <p:sp>
        <p:nvSpPr>
          <p:cNvPr id="29699" name="Rectangle 2"/>
          <p:cNvSpPr>
            <a:spLocks noGrp="1" noChangeArrowheads="1"/>
          </p:cNvSpPr>
          <p:nvPr>
            <p:ph type="title"/>
          </p:nvPr>
        </p:nvSpPr>
        <p:spPr/>
        <p:txBody>
          <a:bodyPr/>
          <a:lstStyle/>
          <a:p>
            <a:pPr defTabSz="822325" eaLnBrk="1" hangingPunct="1"/>
            <a:r>
              <a:rPr lang="en-US" altLang="en-US"/>
              <a:t>System z I/O Connectivity</a:t>
            </a:r>
          </a:p>
        </p:txBody>
      </p:sp>
      <p:sp>
        <p:nvSpPr>
          <p:cNvPr id="29700" name="Rectangle 3"/>
          <p:cNvSpPr>
            <a:spLocks noGrp="1" noChangeArrowheads="1"/>
          </p:cNvSpPr>
          <p:nvPr>
            <p:ph type="body" idx="1"/>
          </p:nvPr>
        </p:nvSpPr>
        <p:spPr/>
        <p:txBody>
          <a:bodyPr/>
          <a:lstStyle/>
          <a:p>
            <a:pPr marL="307975" indent="-307975" defTabSz="822325" eaLnBrk="1" hangingPunct="1"/>
            <a:r>
              <a:rPr lang="en-US" altLang="en-US"/>
              <a:t>ESCON and FICON channels</a:t>
            </a:r>
          </a:p>
          <a:p>
            <a:pPr marL="307975" indent="-307975" defTabSz="822325" eaLnBrk="1" hangingPunct="1"/>
            <a:r>
              <a:rPr lang="en-US" altLang="en-US"/>
              <a:t>Switches to connect peripheral devices to more than one CEC</a:t>
            </a:r>
          </a:p>
          <a:p>
            <a:pPr marL="307975" indent="-307975" defTabSz="822325" eaLnBrk="1" hangingPunct="1"/>
            <a:r>
              <a:rPr lang="en-US" altLang="en-US"/>
              <a:t>CHPID addresses are two hex digits </a:t>
            </a:r>
            <a:r>
              <a:rPr lang="en-US" altLang="en-US">
                <a:solidFill>
                  <a:srgbClr val="FF3300"/>
                </a:solidFill>
              </a:rPr>
              <a:t>(FF / 256)</a:t>
            </a:r>
          </a:p>
          <a:p>
            <a:pPr marL="307975" indent="-307975" defTabSz="822325" eaLnBrk="1" hangingPunct="1"/>
            <a:r>
              <a:rPr lang="en-US" altLang="en-US"/>
              <a:t>Multiple partitions can share CHPIDs </a:t>
            </a:r>
            <a:r>
              <a:rPr lang="en-US" altLang="en-US">
                <a:solidFill>
                  <a:srgbClr val="FF3300"/>
                </a:solidFill>
              </a:rPr>
              <a:t>(MIF)</a:t>
            </a:r>
          </a:p>
          <a:p>
            <a:pPr marL="307975" indent="-307975" defTabSz="822325" eaLnBrk="1" hangingPunct="1"/>
            <a:r>
              <a:rPr lang="en-US" altLang="en-US"/>
              <a:t>I/O subsystem layer exists between the operating system and the CHPIDs</a:t>
            </a:r>
          </a:p>
        </p:txBody>
      </p:sp>
      <p:sp>
        <p:nvSpPr>
          <p:cNvPr id="5" name="Rectangle 4"/>
          <p:cNvSpPr/>
          <p:nvPr/>
        </p:nvSpPr>
        <p:spPr bwMode="auto">
          <a:xfrm rot="21416016">
            <a:off x="4323697" y="1326718"/>
            <a:ext cx="3170997" cy="646331"/>
          </a:xfrm>
          <a:prstGeom prst="rect">
            <a:avLst/>
          </a:prstGeom>
          <a:solidFill>
            <a:srgbClr val="FFFF00">
              <a:alpha val="53000"/>
            </a:srgbClr>
          </a:solidFill>
          <a:ln w="12700" cap="flat" cmpd="sng" algn="ctr">
            <a:solidFill>
              <a:schemeClr val="tx1"/>
            </a:solidFill>
            <a:prstDash val="solid"/>
            <a:round/>
            <a:headEnd type="none" w="med" len="med"/>
            <a:tailEnd type="none" w="med" len="med"/>
          </a:ln>
          <a:effectLst/>
        </p:spPr>
        <p:txBody>
          <a:bodyPr wrap="square" anchor="ctr">
            <a:spAutoFit/>
          </a:bodyPr>
          <a:lstStyle/>
          <a:p>
            <a:pPr algn="ctr" eaLnBrk="1" hangingPunct="1">
              <a:spcBef>
                <a:spcPct val="50000"/>
              </a:spcBef>
              <a:buClr>
                <a:schemeClr val="accent2"/>
              </a:buClr>
              <a:buFont typeface="Wingdings" pitchFamily="2" charset="2"/>
              <a:buNone/>
              <a:defRPr/>
            </a:pPr>
            <a:r>
              <a:rPr lang="en-CA" sz="1800" b="1" i="1" dirty="0">
                <a:solidFill>
                  <a:schemeClr val="tx2">
                    <a:lumMod val="75000"/>
                  </a:schemeClr>
                </a:solidFill>
                <a:latin typeface="Arial" charset="0"/>
              </a:rPr>
              <a:t>No more ESCON!</a:t>
            </a:r>
            <a:br>
              <a:rPr lang="en-CA" sz="1800" b="1" i="1" dirty="0">
                <a:solidFill>
                  <a:schemeClr val="tx2">
                    <a:lumMod val="75000"/>
                  </a:schemeClr>
                </a:solidFill>
                <a:latin typeface="Arial" charset="0"/>
              </a:rPr>
            </a:br>
            <a:r>
              <a:rPr lang="en-CA" sz="1800" b="1" dirty="0">
                <a:latin typeface="Arial" charset="0"/>
              </a:rPr>
              <a:t>Maybe on older machines.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nSpc>
                <a:spcPct val="100000"/>
              </a:lnSpc>
              <a:spcBef>
                <a:spcPct val="50000"/>
              </a:spcBef>
              <a:spcAft>
                <a:spcPct val="0"/>
              </a:spcAft>
              <a:buClrTx/>
              <a:buFontTx/>
              <a:buNone/>
            </a:pPr>
            <a:fld id="{93618FF9-564D-4CDC-A631-DF4A6EA0BA56}" type="slidenum">
              <a:rPr lang="en-US" altLang="en-US" smtClean="0">
                <a:solidFill>
                  <a:srgbClr val="FFFFFF"/>
                </a:solidFill>
              </a:rPr>
              <a:pPr>
                <a:lnSpc>
                  <a:spcPct val="100000"/>
                </a:lnSpc>
                <a:spcBef>
                  <a:spcPct val="50000"/>
                </a:spcBef>
                <a:spcAft>
                  <a:spcPct val="0"/>
                </a:spcAft>
                <a:buClrTx/>
                <a:buFontTx/>
                <a:buNone/>
              </a:pPr>
              <a:t>21</a:t>
            </a:fld>
            <a:endParaRPr lang="en-US" altLang="en-US">
              <a:solidFill>
                <a:srgbClr val="FFFFFF"/>
              </a:solidFill>
            </a:endParaRPr>
          </a:p>
        </p:txBody>
      </p:sp>
      <p:pic>
        <p:nvPicPr>
          <p:cNvPr id="3072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1341438"/>
            <a:ext cx="7848600" cy="46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Text Box 3"/>
          <p:cNvSpPr txBox="1">
            <a:spLocks noChangeArrowheads="1"/>
          </p:cNvSpPr>
          <p:nvPr/>
        </p:nvSpPr>
        <p:spPr bwMode="auto">
          <a:xfrm>
            <a:off x="1828800" y="685800"/>
            <a:ext cx="5934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nSpc>
                <a:spcPct val="100000"/>
              </a:lnSpc>
              <a:spcBef>
                <a:spcPct val="0"/>
              </a:spcBef>
              <a:spcAft>
                <a:spcPct val="0"/>
              </a:spcAft>
              <a:buClrTx/>
              <a:buFontTx/>
              <a:buNone/>
            </a:pPr>
            <a:r>
              <a:rPr lang="en-US" altLang="en-US">
                <a:solidFill>
                  <a:schemeClr val="accent1"/>
                </a:solidFill>
              </a:rPr>
              <a:t>MIF Channel Consolidation     - example</a:t>
            </a:r>
          </a:p>
        </p:txBody>
      </p:sp>
      <p:sp>
        <p:nvSpPr>
          <p:cNvPr id="30725" name="Text Box 4"/>
          <p:cNvSpPr txBox="1">
            <a:spLocks noChangeArrowheads="1"/>
          </p:cNvSpPr>
          <p:nvPr/>
        </p:nvSpPr>
        <p:spPr bwMode="auto">
          <a:xfrm>
            <a:off x="457200" y="3751263"/>
            <a:ext cx="7550150" cy="66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Font typeface="Wingdings" panose="05000000000000000000" pitchFamily="2" charset="2"/>
              <a:buNone/>
            </a:pPr>
            <a:r>
              <a:rPr lang="en-US" altLang="en-US" sz="1400" b="0"/>
              <a:t>statically                                                                                                                     dynamically</a:t>
            </a:r>
          </a:p>
          <a:p>
            <a:pPr eaLnBrk="1" hangingPunct="1">
              <a:spcBef>
                <a:spcPct val="0"/>
              </a:spcBef>
              <a:spcAft>
                <a:spcPct val="0"/>
              </a:spcAft>
              <a:buFont typeface="Wingdings" panose="05000000000000000000" pitchFamily="2" charset="2"/>
              <a:buNone/>
            </a:pPr>
            <a:r>
              <a:rPr lang="en-US" altLang="en-US" sz="1400" b="0"/>
              <a:t>assigned							  assigned</a:t>
            </a:r>
          </a:p>
          <a:p>
            <a:pPr eaLnBrk="1" hangingPunct="1">
              <a:spcBef>
                <a:spcPct val="0"/>
              </a:spcBef>
              <a:spcAft>
                <a:spcPct val="0"/>
              </a:spcAft>
              <a:buFont typeface="Wingdings" panose="05000000000000000000" pitchFamily="2" charset="2"/>
              <a:buNone/>
            </a:pPr>
            <a:endParaRPr lang="en-US" altLang="en-US" sz="1400" b="0"/>
          </a:p>
        </p:txBody>
      </p:sp>
      <p:sp>
        <p:nvSpPr>
          <p:cNvPr id="6" name="Rectangle 5"/>
          <p:cNvSpPr/>
          <p:nvPr/>
        </p:nvSpPr>
        <p:spPr bwMode="auto">
          <a:xfrm rot="21416016">
            <a:off x="2765181" y="5797341"/>
            <a:ext cx="3794031" cy="923330"/>
          </a:xfrm>
          <a:prstGeom prst="rect">
            <a:avLst/>
          </a:prstGeom>
          <a:solidFill>
            <a:srgbClr val="FFFF00">
              <a:alpha val="53000"/>
            </a:srgbClr>
          </a:solidFill>
          <a:ln w="12700" cap="flat" cmpd="sng" algn="ctr">
            <a:solidFill>
              <a:schemeClr val="tx1"/>
            </a:solidFill>
            <a:prstDash val="solid"/>
            <a:round/>
            <a:headEnd type="none" w="med" len="med"/>
            <a:tailEnd type="none" w="med" len="med"/>
          </a:ln>
          <a:effectLst/>
        </p:spPr>
        <p:txBody>
          <a:bodyPr wrap="square" anchor="ctr">
            <a:spAutoFit/>
          </a:bodyPr>
          <a:lstStyle/>
          <a:p>
            <a:pPr algn="ctr" eaLnBrk="1" hangingPunct="1">
              <a:spcBef>
                <a:spcPct val="50000"/>
              </a:spcBef>
              <a:buClr>
                <a:schemeClr val="accent2"/>
              </a:buClr>
              <a:buFont typeface="Wingdings" pitchFamily="2" charset="2"/>
              <a:buNone/>
              <a:defRPr/>
            </a:pPr>
            <a:r>
              <a:rPr lang="en-CA" sz="1800" b="1" i="1" dirty="0">
                <a:solidFill>
                  <a:schemeClr val="tx2">
                    <a:lumMod val="75000"/>
                  </a:schemeClr>
                </a:solidFill>
                <a:latin typeface="Arial" charset="0"/>
              </a:rPr>
              <a:t>What’s a MIF?!?</a:t>
            </a:r>
            <a:br>
              <a:rPr lang="en-CA" sz="1800" b="1" i="1" dirty="0">
                <a:solidFill>
                  <a:schemeClr val="tx2">
                    <a:lumMod val="75000"/>
                  </a:schemeClr>
                </a:solidFill>
                <a:latin typeface="Arial" charset="0"/>
              </a:rPr>
            </a:br>
            <a:r>
              <a:rPr lang="en-CA" sz="1800" b="1" dirty="0">
                <a:solidFill>
                  <a:schemeClr val="tx2">
                    <a:lumMod val="75000"/>
                  </a:schemeClr>
                </a:solidFill>
                <a:latin typeface="Arial" charset="0"/>
              </a:rPr>
              <a:t>M</a:t>
            </a:r>
            <a:r>
              <a:rPr lang="en-CA" sz="1800" b="1" dirty="0">
                <a:latin typeface="Arial" charset="0"/>
              </a:rPr>
              <a:t>ultiple </a:t>
            </a:r>
            <a:r>
              <a:rPr lang="en-CA" sz="1800" b="1" dirty="0">
                <a:solidFill>
                  <a:schemeClr val="tx2">
                    <a:lumMod val="75000"/>
                  </a:schemeClr>
                </a:solidFill>
                <a:latin typeface="Arial" charset="0"/>
              </a:rPr>
              <a:t>I</a:t>
            </a:r>
            <a:r>
              <a:rPr lang="en-CA" sz="1800" b="1" dirty="0">
                <a:latin typeface="Arial" charset="0"/>
              </a:rPr>
              <a:t>mage </a:t>
            </a:r>
            <a:r>
              <a:rPr lang="en-CA" sz="1800" b="1" dirty="0">
                <a:solidFill>
                  <a:schemeClr val="tx2">
                    <a:lumMod val="75000"/>
                  </a:schemeClr>
                </a:solidFill>
                <a:latin typeface="Arial" charset="0"/>
              </a:rPr>
              <a:t>F</a:t>
            </a:r>
            <a:r>
              <a:rPr lang="en-CA" sz="1800" b="1" dirty="0">
                <a:latin typeface="Arial" charset="0"/>
              </a:rPr>
              <a:t>acility, for sharing channels among LPARs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nSpc>
                <a:spcPct val="100000"/>
              </a:lnSpc>
              <a:spcBef>
                <a:spcPct val="50000"/>
              </a:spcBef>
              <a:spcAft>
                <a:spcPct val="0"/>
              </a:spcAft>
              <a:buClrTx/>
              <a:buFontTx/>
              <a:buNone/>
            </a:pPr>
            <a:fld id="{959F8F90-F6E3-487B-8432-53C31A2F10AE}" type="slidenum">
              <a:rPr lang="en-US" altLang="en-US" smtClean="0">
                <a:solidFill>
                  <a:srgbClr val="FFFFFF"/>
                </a:solidFill>
              </a:rPr>
              <a:pPr>
                <a:lnSpc>
                  <a:spcPct val="100000"/>
                </a:lnSpc>
                <a:spcBef>
                  <a:spcPct val="50000"/>
                </a:spcBef>
                <a:spcAft>
                  <a:spcPct val="0"/>
                </a:spcAft>
                <a:buClrTx/>
                <a:buFontTx/>
                <a:buNone/>
              </a:pPr>
              <a:t>22</a:t>
            </a:fld>
            <a:endParaRPr lang="en-US" altLang="en-US">
              <a:solidFill>
                <a:srgbClr val="FFFFFF"/>
              </a:solidFill>
            </a:endParaRPr>
          </a:p>
        </p:txBody>
      </p:sp>
      <p:sp>
        <p:nvSpPr>
          <p:cNvPr id="31747" name="Rectangle 2"/>
          <p:cNvSpPr>
            <a:spLocks noGrp="1" noChangeArrowheads="1"/>
          </p:cNvSpPr>
          <p:nvPr>
            <p:ph type="title"/>
          </p:nvPr>
        </p:nvSpPr>
        <p:spPr/>
        <p:txBody>
          <a:bodyPr/>
          <a:lstStyle/>
          <a:p>
            <a:pPr defTabSz="822325" eaLnBrk="1" hangingPunct="1"/>
            <a:r>
              <a:rPr lang="en-US" altLang="en-US"/>
              <a:t>I/O Connectivity Addressing and Definitions</a:t>
            </a:r>
          </a:p>
        </p:txBody>
      </p:sp>
      <p:sp>
        <p:nvSpPr>
          <p:cNvPr id="31748" name="Rectangle 3"/>
          <p:cNvSpPr>
            <a:spLocks noGrp="1" noChangeArrowheads="1"/>
          </p:cNvSpPr>
          <p:nvPr>
            <p:ph type="body" idx="1"/>
          </p:nvPr>
        </p:nvSpPr>
        <p:spPr/>
        <p:txBody>
          <a:bodyPr/>
          <a:lstStyle/>
          <a:p>
            <a:pPr marL="307975" indent="-307975" defTabSz="822325" eaLnBrk="1" hangingPunct="1"/>
            <a:r>
              <a:rPr lang="en-US" altLang="en-US"/>
              <a:t>I/O control layer uses a control file IOCDS that translates physical I/O addresses into device numbers that are used by z/OS</a:t>
            </a:r>
          </a:p>
          <a:p>
            <a:pPr marL="307975" indent="-307975" defTabSz="822325" eaLnBrk="1" hangingPunct="1"/>
            <a:r>
              <a:rPr lang="en-US" altLang="en-US"/>
              <a:t>Device numbers are assigned by the system programmer when creating the IODF and IOCDS and are arbitrary (but not random!)</a:t>
            </a:r>
          </a:p>
          <a:p>
            <a:pPr marL="307975" indent="-307975" defTabSz="822325" eaLnBrk="1" hangingPunct="1"/>
            <a:r>
              <a:rPr lang="en-US" altLang="en-US"/>
              <a:t>On modern machines they are three or four hex digits</a:t>
            </a:r>
          </a:p>
          <a:p>
            <a:pPr marL="307975" indent="-307975" defTabSz="822325" eaLnBrk="1" hangingPunct="1">
              <a:buFont typeface="Wingdings" panose="05000000000000000000" pitchFamily="2" charset="2"/>
              <a:buNone/>
            </a:pPr>
            <a:r>
              <a:rPr lang="en-US" altLang="en-US">
                <a:solidFill>
                  <a:srgbClr val="FF3300"/>
                </a:solidFill>
              </a:rPr>
              <a:t>	      example - FFFF = 64K devices can be defined</a:t>
            </a:r>
          </a:p>
          <a:p>
            <a:pPr marL="307975" indent="-307975" defTabSz="822325" eaLnBrk="1" hangingPunct="1">
              <a:lnSpc>
                <a:spcPct val="85000"/>
              </a:lnSpc>
              <a:spcBef>
                <a:spcPct val="0"/>
              </a:spcBef>
              <a:spcAft>
                <a:spcPct val="0"/>
              </a:spcAft>
            </a:pPr>
            <a:r>
              <a:rPr lang="en-US" altLang="en-US"/>
              <a:t>The ability to have dynamic addressing theoretically 7,848,900 maximum number of devices can be attached.</a:t>
            </a:r>
          </a:p>
          <a:p>
            <a:pPr marL="307975" indent="-307975" defTabSz="822325" eaLnBrk="1" hangingPunct="1"/>
            <a:endParaRPr lang="en-US"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nSpc>
                <a:spcPct val="100000"/>
              </a:lnSpc>
              <a:spcBef>
                <a:spcPct val="50000"/>
              </a:spcBef>
              <a:spcAft>
                <a:spcPct val="0"/>
              </a:spcAft>
              <a:buClrTx/>
              <a:buFontTx/>
              <a:buNone/>
            </a:pPr>
            <a:fld id="{73AFD71B-88CE-42C0-904D-0C57E9D6C181}" type="slidenum">
              <a:rPr lang="en-US" altLang="en-US" smtClean="0">
                <a:solidFill>
                  <a:srgbClr val="FFFFFF"/>
                </a:solidFill>
              </a:rPr>
              <a:pPr>
                <a:lnSpc>
                  <a:spcPct val="100000"/>
                </a:lnSpc>
                <a:spcBef>
                  <a:spcPct val="50000"/>
                </a:spcBef>
                <a:spcAft>
                  <a:spcPct val="0"/>
                </a:spcAft>
                <a:buClrTx/>
                <a:buFontTx/>
                <a:buNone/>
              </a:pPr>
              <a:t>23</a:t>
            </a:fld>
            <a:endParaRPr lang="en-US" altLang="en-US">
              <a:solidFill>
                <a:srgbClr val="FFFFFF"/>
              </a:solidFill>
            </a:endParaRPr>
          </a:p>
        </p:txBody>
      </p:sp>
      <p:sp>
        <p:nvSpPr>
          <p:cNvPr id="33795" name="Rectangle 2"/>
          <p:cNvSpPr>
            <a:spLocks noGrp="1" noChangeArrowheads="1"/>
          </p:cNvSpPr>
          <p:nvPr>
            <p:ph type="title"/>
          </p:nvPr>
        </p:nvSpPr>
        <p:spPr>
          <a:xfrm>
            <a:off x="0" y="685800"/>
            <a:ext cx="9144000" cy="228600"/>
          </a:xfrm>
        </p:spPr>
        <p:txBody>
          <a:bodyPr/>
          <a:lstStyle/>
          <a:p>
            <a:pPr eaLnBrk="1" hangingPunct="1"/>
            <a:r>
              <a:rPr lang="en-US" altLang="en-US" sz="2000"/>
              <a:t>Channel Subsystem Relationship to Channels, Control Units and I/O Devices</a:t>
            </a:r>
          </a:p>
        </p:txBody>
      </p:sp>
      <p:sp>
        <p:nvSpPr>
          <p:cNvPr id="33796" name="Rectangle 3"/>
          <p:cNvSpPr>
            <a:spLocks noChangeArrowheads="1"/>
          </p:cNvSpPr>
          <p:nvPr/>
        </p:nvSpPr>
        <p:spPr bwMode="auto">
          <a:xfrm>
            <a:off x="1600200" y="3573463"/>
            <a:ext cx="685800" cy="685800"/>
          </a:xfrm>
          <a:prstGeom prst="rect">
            <a:avLst/>
          </a:prstGeom>
          <a:gradFill rotWithShape="1">
            <a:gsLst>
              <a:gs pos="0">
                <a:srgbClr val="0066FF"/>
              </a:gs>
              <a:gs pos="50000">
                <a:srgbClr val="FFFFFF"/>
              </a:gs>
              <a:gs pos="100000">
                <a:srgbClr val="0066FF"/>
              </a:gs>
            </a:gsLst>
            <a:lin ang="5400000" scaled="1"/>
          </a:gradFill>
          <a:ln w="22225" cmpd="dbl">
            <a:solidFill>
              <a:srgbClr val="C0C0C0"/>
            </a:solidFill>
            <a:miter lim="800000"/>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797" name="Text Box 4"/>
          <p:cNvSpPr txBox="1">
            <a:spLocks noChangeArrowheads="1"/>
          </p:cNvSpPr>
          <p:nvPr/>
        </p:nvSpPr>
        <p:spPr bwMode="auto">
          <a:xfrm>
            <a:off x="1676400" y="3776663"/>
            <a:ext cx="4254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cmpd="dbl">
                <a:solidFill>
                  <a:srgbClr val="000000"/>
                </a:solidFill>
                <a:miter lim="800000"/>
                <a:headEnd/>
                <a:tailEnd/>
              </a14:hiddenLine>
            </a:ext>
          </a:extLst>
        </p:spPr>
        <p:txBody>
          <a:bodyPr wrap="none">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spcAft>
                <a:spcPct val="0"/>
              </a:spcAft>
              <a:buClrTx/>
              <a:buFontTx/>
              <a:buNone/>
            </a:pPr>
            <a:r>
              <a:rPr lang="en-US" altLang="en-US" sz="1400">
                <a:latin typeface="Comic Sans MS" panose="030F0702030302020204" pitchFamily="66" charset="0"/>
              </a:rPr>
              <a:t>CU</a:t>
            </a:r>
          </a:p>
        </p:txBody>
      </p:sp>
      <p:sp>
        <p:nvSpPr>
          <p:cNvPr id="33798" name="Rectangle 5"/>
          <p:cNvSpPr>
            <a:spLocks noChangeArrowheads="1"/>
          </p:cNvSpPr>
          <p:nvPr/>
        </p:nvSpPr>
        <p:spPr bwMode="auto">
          <a:xfrm>
            <a:off x="2971800" y="3573463"/>
            <a:ext cx="685800" cy="685800"/>
          </a:xfrm>
          <a:prstGeom prst="rect">
            <a:avLst/>
          </a:prstGeom>
          <a:gradFill rotWithShape="1">
            <a:gsLst>
              <a:gs pos="0">
                <a:srgbClr val="0066FF"/>
              </a:gs>
              <a:gs pos="50000">
                <a:srgbClr val="FFFFFF"/>
              </a:gs>
              <a:gs pos="100000">
                <a:srgbClr val="0066FF"/>
              </a:gs>
            </a:gsLst>
            <a:lin ang="5400000" scaled="1"/>
          </a:gradFill>
          <a:ln w="22225" cmpd="dbl">
            <a:solidFill>
              <a:srgbClr val="C0C0C0"/>
            </a:solidFill>
            <a:miter lim="800000"/>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799" name="Text Box 6"/>
          <p:cNvSpPr txBox="1">
            <a:spLocks noChangeArrowheads="1"/>
          </p:cNvSpPr>
          <p:nvPr/>
        </p:nvSpPr>
        <p:spPr bwMode="auto">
          <a:xfrm>
            <a:off x="3048000" y="3776663"/>
            <a:ext cx="4254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cmpd="dbl">
                <a:solidFill>
                  <a:srgbClr val="000000"/>
                </a:solidFill>
                <a:miter lim="800000"/>
                <a:headEnd/>
                <a:tailEnd/>
              </a14:hiddenLine>
            </a:ext>
          </a:extLst>
        </p:spPr>
        <p:txBody>
          <a:bodyPr wrap="none">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spcAft>
                <a:spcPct val="0"/>
              </a:spcAft>
              <a:buClrTx/>
              <a:buFontTx/>
              <a:buNone/>
            </a:pPr>
            <a:r>
              <a:rPr lang="en-US" altLang="en-US" sz="1400">
                <a:latin typeface="Comic Sans MS" panose="030F0702030302020204" pitchFamily="66" charset="0"/>
              </a:rPr>
              <a:t>CU</a:t>
            </a:r>
          </a:p>
        </p:txBody>
      </p:sp>
      <p:sp>
        <p:nvSpPr>
          <p:cNvPr id="33800" name="Rectangle 7"/>
          <p:cNvSpPr>
            <a:spLocks noChangeArrowheads="1"/>
          </p:cNvSpPr>
          <p:nvPr/>
        </p:nvSpPr>
        <p:spPr bwMode="auto">
          <a:xfrm>
            <a:off x="4419600" y="3548063"/>
            <a:ext cx="685800" cy="685800"/>
          </a:xfrm>
          <a:prstGeom prst="rect">
            <a:avLst/>
          </a:prstGeom>
          <a:gradFill rotWithShape="1">
            <a:gsLst>
              <a:gs pos="0">
                <a:srgbClr val="0066FF"/>
              </a:gs>
              <a:gs pos="50000">
                <a:srgbClr val="FFFFFF"/>
              </a:gs>
              <a:gs pos="100000">
                <a:srgbClr val="0066FF"/>
              </a:gs>
            </a:gsLst>
            <a:lin ang="5400000" scaled="1"/>
          </a:gradFill>
          <a:ln w="22225" cmpd="dbl">
            <a:solidFill>
              <a:srgbClr val="C0C0C0"/>
            </a:solidFill>
            <a:miter lim="800000"/>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801" name="Text Box 8"/>
          <p:cNvSpPr txBox="1">
            <a:spLocks noChangeArrowheads="1"/>
          </p:cNvSpPr>
          <p:nvPr/>
        </p:nvSpPr>
        <p:spPr bwMode="auto">
          <a:xfrm>
            <a:off x="4495800" y="3776663"/>
            <a:ext cx="4254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cmpd="dbl">
                <a:solidFill>
                  <a:srgbClr val="000000"/>
                </a:solidFill>
                <a:miter lim="800000"/>
                <a:headEnd/>
                <a:tailEnd/>
              </a14:hiddenLine>
            </a:ext>
          </a:extLst>
        </p:spPr>
        <p:txBody>
          <a:bodyPr wrap="none">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spcAft>
                <a:spcPct val="0"/>
              </a:spcAft>
              <a:buClrTx/>
              <a:buFontTx/>
              <a:buNone/>
            </a:pPr>
            <a:r>
              <a:rPr lang="en-US" altLang="en-US" sz="1400">
                <a:latin typeface="Comic Sans MS" panose="030F0702030302020204" pitchFamily="66" charset="0"/>
              </a:rPr>
              <a:t>CU</a:t>
            </a:r>
          </a:p>
        </p:txBody>
      </p:sp>
      <p:grpSp>
        <p:nvGrpSpPr>
          <p:cNvPr id="33802" name="Group 9"/>
          <p:cNvGrpSpPr>
            <a:grpSpLocks/>
          </p:cNvGrpSpPr>
          <p:nvPr/>
        </p:nvGrpSpPr>
        <p:grpSpPr bwMode="auto">
          <a:xfrm>
            <a:off x="990600" y="4640263"/>
            <a:ext cx="1524000" cy="1752600"/>
            <a:chOff x="1488" y="3072"/>
            <a:chExt cx="960" cy="1104"/>
          </a:xfrm>
        </p:grpSpPr>
        <p:grpSp>
          <p:nvGrpSpPr>
            <p:cNvPr id="33976" name="Group 10"/>
            <p:cNvGrpSpPr>
              <a:grpSpLocks/>
            </p:cNvGrpSpPr>
            <p:nvPr/>
          </p:nvGrpSpPr>
          <p:grpSpPr bwMode="auto">
            <a:xfrm>
              <a:off x="1632" y="3072"/>
              <a:ext cx="816" cy="816"/>
              <a:chOff x="1632" y="3072"/>
              <a:chExt cx="816" cy="816"/>
            </a:xfrm>
          </p:grpSpPr>
          <p:sp>
            <p:nvSpPr>
              <p:cNvPr id="34004" name="AutoShape 11"/>
              <p:cNvSpPr>
                <a:spLocks noChangeArrowheads="1"/>
              </p:cNvSpPr>
              <p:nvPr/>
            </p:nvSpPr>
            <p:spPr bwMode="auto">
              <a:xfrm>
                <a:off x="1632" y="3072"/>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4005" name="AutoShape 12"/>
              <p:cNvSpPr>
                <a:spLocks noChangeArrowheads="1"/>
              </p:cNvSpPr>
              <p:nvPr/>
            </p:nvSpPr>
            <p:spPr bwMode="auto">
              <a:xfrm>
                <a:off x="1728" y="3168"/>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4006" name="AutoShape 13"/>
              <p:cNvSpPr>
                <a:spLocks noChangeArrowheads="1"/>
              </p:cNvSpPr>
              <p:nvPr/>
            </p:nvSpPr>
            <p:spPr bwMode="auto">
              <a:xfrm>
                <a:off x="1824" y="3264"/>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4007" name="AutoShape 14"/>
              <p:cNvSpPr>
                <a:spLocks noChangeArrowheads="1"/>
              </p:cNvSpPr>
              <p:nvPr/>
            </p:nvSpPr>
            <p:spPr bwMode="auto">
              <a:xfrm>
                <a:off x="1920" y="3360"/>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4008" name="AutoShape 15"/>
              <p:cNvSpPr>
                <a:spLocks noChangeArrowheads="1"/>
              </p:cNvSpPr>
              <p:nvPr/>
            </p:nvSpPr>
            <p:spPr bwMode="auto">
              <a:xfrm>
                <a:off x="2016" y="3456"/>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4009" name="AutoShape 16"/>
              <p:cNvSpPr>
                <a:spLocks noChangeArrowheads="1"/>
              </p:cNvSpPr>
              <p:nvPr/>
            </p:nvSpPr>
            <p:spPr bwMode="auto">
              <a:xfrm>
                <a:off x="2112" y="3552"/>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4010" name="AutoShape 17"/>
              <p:cNvSpPr>
                <a:spLocks noChangeArrowheads="1"/>
              </p:cNvSpPr>
              <p:nvPr/>
            </p:nvSpPr>
            <p:spPr bwMode="auto">
              <a:xfrm>
                <a:off x="2208" y="3648"/>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4011" name="AutoShape 18"/>
              <p:cNvSpPr>
                <a:spLocks noChangeArrowheads="1"/>
              </p:cNvSpPr>
              <p:nvPr/>
            </p:nvSpPr>
            <p:spPr bwMode="auto">
              <a:xfrm>
                <a:off x="2304" y="3744"/>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grpSp>
        <p:grpSp>
          <p:nvGrpSpPr>
            <p:cNvPr id="33977" name="Group 19"/>
            <p:cNvGrpSpPr>
              <a:grpSpLocks/>
            </p:cNvGrpSpPr>
            <p:nvPr/>
          </p:nvGrpSpPr>
          <p:grpSpPr bwMode="auto">
            <a:xfrm>
              <a:off x="1584" y="3168"/>
              <a:ext cx="816" cy="816"/>
              <a:chOff x="1632" y="3072"/>
              <a:chExt cx="816" cy="816"/>
            </a:xfrm>
          </p:grpSpPr>
          <p:sp>
            <p:nvSpPr>
              <p:cNvPr id="33996" name="AutoShape 20"/>
              <p:cNvSpPr>
                <a:spLocks noChangeArrowheads="1"/>
              </p:cNvSpPr>
              <p:nvPr/>
            </p:nvSpPr>
            <p:spPr bwMode="auto">
              <a:xfrm>
                <a:off x="1632" y="3072"/>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97" name="AutoShape 21"/>
              <p:cNvSpPr>
                <a:spLocks noChangeArrowheads="1"/>
              </p:cNvSpPr>
              <p:nvPr/>
            </p:nvSpPr>
            <p:spPr bwMode="auto">
              <a:xfrm>
                <a:off x="1728" y="3168"/>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98" name="AutoShape 22"/>
              <p:cNvSpPr>
                <a:spLocks noChangeArrowheads="1"/>
              </p:cNvSpPr>
              <p:nvPr/>
            </p:nvSpPr>
            <p:spPr bwMode="auto">
              <a:xfrm>
                <a:off x="1824" y="3264"/>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99" name="AutoShape 23"/>
              <p:cNvSpPr>
                <a:spLocks noChangeArrowheads="1"/>
              </p:cNvSpPr>
              <p:nvPr/>
            </p:nvSpPr>
            <p:spPr bwMode="auto">
              <a:xfrm>
                <a:off x="1920" y="3360"/>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4000" name="AutoShape 24"/>
              <p:cNvSpPr>
                <a:spLocks noChangeArrowheads="1"/>
              </p:cNvSpPr>
              <p:nvPr/>
            </p:nvSpPr>
            <p:spPr bwMode="auto">
              <a:xfrm>
                <a:off x="2016" y="3456"/>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4001" name="AutoShape 25"/>
              <p:cNvSpPr>
                <a:spLocks noChangeArrowheads="1"/>
              </p:cNvSpPr>
              <p:nvPr/>
            </p:nvSpPr>
            <p:spPr bwMode="auto">
              <a:xfrm>
                <a:off x="2112" y="3552"/>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4002" name="AutoShape 26"/>
              <p:cNvSpPr>
                <a:spLocks noChangeArrowheads="1"/>
              </p:cNvSpPr>
              <p:nvPr/>
            </p:nvSpPr>
            <p:spPr bwMode="auto">
              <a:xfrm>
                <a:off x="2208" y="3648"/>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4003" name="AutoShape 27"/>
              <p:cNvSpPr>
                <a:spLocks noChangeArrowheads="1"/>
              </p:cNvSpPr>
              <p:nvPr/>
            </p:nvSpPr>
            <p:spPr bwMode="auto">
              <a:xfrm>
                <a:off x="2304" y="3744"/>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grpSp>
        <p:grpSp>
          <p:nvGrpSpPr>
            <p:cNvPr id="33978" name="Group 28"/>
            <p:cNvGrpSpPr>
              <a:grpSpLocks/>
            </p:cNvGrpSpPr>
            <p:nvPr/>
          </p:nvGrpSpPr>
          <p:grpSpPr bwMode="auto">
            <a:xfrm>
              <a:off x="1536" y="3264"/>
              <a:ext cx="816" cy="816"/>
              <a:chOff x="1632" y="3072"/>
              <a:chExt cx="816" cy="816"/>
            </a:xfrm>
          </p:grpSpPr>
          <p:sp>
            <p:nvSpPr>
              <p:cNvPr id="33988" name="AutoShape 29"/>
              <p:cNvSpPr>
                <a:spLocks noChangeArrowheads="1"/>
              </p:cNvSpPr>
              <p:nvPr/>
            </p:nvSpPr>
            <p:spPr bwMode="auto">
              <a:xfrm>
                <a:off x="1632" y="3072"/>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89" name="AutoShape 30"/>
              <p:cNvSpPr>
                <a:spLocks noChangeArrowheads="1"/>
              </p:cNvSpPr>
              <p:nvPr/>
            </p:nvSpPr>
            <p:spPr bwMode="auto">
              <a:xfrm>
                <a:off x="1728" y="3168"/>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90" name="AutoShape 31"/>
              <p:cNvSpPr>
                <a:spLocks noChangeArrowheads="1"/>
              </p:cNvSpPr>
              <p:nvPr/>
            </p:nvSpPr>
            <p:spPr bwMode="auto">
              <a:xfrm>
                <a:off x="1824" y="3264"/>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91" name="AutoShape 32"/>
              <p:cNvSpPr>
                <a:spLocks noChangeArrowheads="1"/>
              </p:cNvSpPr>
              <p:nvPr/>
            </p:nvSpPr>
            <p:spPr bwMode="auto">
              <a:xfrm>
                <a:off x="1920" y="3360"/>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92" name="AutoShape 33"/>
              <p:cNvSpPr>
                <a:spLocks noChangeArrowheads="1"/>
              </p:cNvSpPr>
              <p:nvPr/>
            </p:nvSpPr>
            <p:spPr bwMode="auto">
              <a:xfrm>
                <a:off x="2016" y="3456"/>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93" name="AutoShape 34"/>
              <p:cNvSpPr>
                <a:spLocks noChangeArrowheads="1"/>
              </p:cNvSpPr>
              <p:nvPr/>
            </p:nvSpPr>
            <p:spPr bwMode="auto">
              <a:xfrm>
                <a:off x="2112" y="3552"/>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94" name="AutoShape 35"/>
              <p:cNvSpPr>
                <a:spLocks noChangeArrowheads="1"/>
              </p:cNvSpPr>
              <p:nvPr/>
            </p:nvSpPr>
            <p:spPr bwMode="auto">
              <a:xfrm>
                <a:off x="2208" y="3648"/>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95" name="AutoShape 36"/>
              <p:cNvSpPr>
                <a:spLocks noChangeArrowheads="1"/>
              </p:cNvSpPr>
              <p:nvPr/>
            </p:nvSpPr>
            <p:spPr bwMode="auto">
              <a:xfrm>
                <a:off x="2304" y="3744"/>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grpSp>
        <p:grpSp>
          <p:nvGrpSpPr>
            <p:cNvPr id="33979" name="Group 37"/>
            <p:cNvGrpSpPr>
              <a:grpSpLocks/>
            </p:cNvGrpSpPr>
            <p:nvPr/>
          </p:nvGrpSpPr>
          <p:grpSpPr bwMode="auto">
            <a:xfrm>
              <a:off x="1488" y="3360"/>
              <a:ext cx="816" cy="816"/>
              <a:chOff x="1632" y="3072"/>
              <a:chExt cx="816" cy="816"/>
            </a:xfrm>
          </p:grpSpPr>
          <p:sp>
            <p:nvSpPr>
              <p:cNvPr id="33980" name="AutoShape 38"/>
              <p:cNvSpPr>
                <a:spLocks noChangeArrowheads="1"/>
              </p:cNvSpPr>
              <p:nvPr/>
            </p:nvSpPr>
            <p:spPr bwMode="auto">
              <a:xfrm>
                <a:off x="1632" y="3072"/>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81" name="AutoShape 39"/>
              <p:cNvSpPr>
                <a:spLocks noChangeArrowheads="1"/>
              </p:cNvSpPr>
              <p:nvPr/>
            </p:nvSpPr>
            <p:spPr bwMode="auto">
              <a:xfrm>
                <a:off x="1728" y="3168"/>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82" name="AutoShape 40"/>
              <p:cNvSpPr>
                <a:spLocks noChangeArrowheads="1"/>
              </p:cNvSpPr>
              <p:nvPr/>
            </p:nvSpPr>
            <p:spPr bwMode="auto">
              <a:xfrm>
                <a:off x="1824" y="3264"/>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83" name="AutoShape 41"/>
              <p:cNvSpPr>
                <a:spLocks noChangeArrowheads="1"/>
              </p:cNvSpPr>
              <p:nvPr/>
            </p:nvSpPr>
            <p:spPr bwMode="auto">
              <a:xfrm>
                <a:off x="1920" y="3360"/>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84" name="AutoShape 42"/>
              <p:cNvSpPr>
                <a:spLocks noChangeArrowheads="1"/>
              </p:cNvSpPr>
              <p:nvPr/>
            </p:nvSpPr>
            <p:spPr bwMode="auto">
              <a:xfrm>
                <a:off x="2016" y="3456"/>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85" name="AutoShape 43"/>
              <p:cNvSpPr>
                <a:spLocks noChangeArrowheads="1"/>
              </p:cNvSpPr>
              <p:nvPr/>
            </p:nvSpPr>
            <p:spPr bwMode="auto">
              <a:xfrm>
                <a:off x="2112" y="3552"/>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86" name="AutoShape 44"/>
              <p:cNvSpPr>
                <a:spLocks noChangeArrowheads="1"/>
              </p:cNvSpPr>
              <p:nvPr/>
            </p:nvSpPr>
            <p:spPr bwMode="auto">
              <a:xfrm>
                <a:off x="2208" y="3648"/>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87" name="AutoShape 45"/>
              <p:cNvSpPr>
                <a:spLocks noChangeArrowheads="1"/>
              </p:cNvSpPr>
              <p:nvPr/>
            </p:nvSpPr>
            <p:spPr bwMode="auto">
              <a:xfrm>
                <a:off x="2304" y="3744"/>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grpSp>
      </p:grpSp>
      <p:grpSp>
        <p:nvGrpSpPr>
          <p:cNvPr id="33803" name="Group 46"/>
          <p:cNvGrpSpPr>
            <a:grpSpLocks/>
          </p:cNvGrpSpPr>
          <p:nvPr/>
        </p:nvGrpSpPr>
        <p:grpSpPr bwMode="auto">
          <a:xfrm>
            <a:off x="2362200" y="4640263"/>
            <a:ext cx="1524000" cy="1752600"/>
            <a:chOff x="1488" y="3072"/>
            <a:chExt cx="960" cy="1104"/>
          </a:xfrm>
        </p:grpSpPr>
        <p:grpSp>
          <p:nvGrpSpPr>
            <p:cNvPr id="33940" name="Group 47"/>
            <p:cNvGrpSpPr>
              <a:grpSpLocks/>
            </p:cNvGrpSpPr>
            <p:nvPr/>
          </p:nvGrpSpPr>
          <p:grpSpPr bwMode="auto">
            <a:xfrm>
              <a:off x="1632" y="3072"/>
              <a:ext cx="816" cy="816"/>
              <a:chOff x="1632" y="3072"/>
              <a:chExt cx="816" cy="816"/>
            </a:xfrm>
          </p:grpSpPr>
          <p:sp>
            <p:nvSpPr>
              <p:cNvPr id="33968" name="AutoShape 48"/>
              <p:cNvSpPr>
                <a:spLocks noChangeArrowheads="1"/>
              </p:cNvSpPr>
              <p:nvPr/>
            </p:nvSpPr>
            <p:spPr bwMode="auto">
              <a:xfrm>
                <a:off x="1632" y="3072"/>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69" name="AutoShape 49"/>
              <p:cNvSpPr>
                <a:spLocks noChangeArrowheads="1"/>
              </p:cNvSpPr>
              <p:nvPr/>
            </p:nvSpPr>
            <p:spPr bwMode="auto">
              <a:xfrm>
                <a:off x="1728" y="3168"/>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70" name="AutoShape 50"/>
              <p:cNvSpPr>
                <a:spLocks noChangeArrowheads="1"/>
              </p:cNvSpPr>
              <p:nvPr/>
            </p:nvSpPr>
            <p:spPr bwMode="auto">
              <a:xfrm>
                <a:off x="1824" y="3264"/>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71" name="AutoShape 51"/>
              <p:cNvSpPr>
                <a:spLocks noChangeArrowheads="1"/>
              </p:cNvSpPr>
              <p:nvPr/>
            </p:nvSpPr>
            <p:spPr bwMode="auto">
              <a:xfrm>
                <a:off x="1920" y="3360"/>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72" name="AutoShape 52"/>
              <p:cNvSpPr>
                <a:spLocks noChangeArrowheads="1"/>
              </p:cNvSpPr>
              <p:nvPr/>
            </p:nvSpPr>
            <p:spPr bwMode="auto">
              <a:xfrm>
                <a:off x="2016" y="3456"/>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73" name="AutoShape 53"/>
              <p:cNvSpPr>
                <a:spLocks noChangeArrowheads="1"/>
              </p:cNvSpPr>
              <p:nvPr/>
            </p:nvSpPr>
            <p:spPr bwMode="auto">
              <a:xfrm>
                <a:off x="2112" y="3552"/>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74" name="AutoShape 54"/>
              <p:cNvSpPr>
                <a:spLocks noChangeArrowheads="1"/>
              </p:cNvSpPr>
              <p:nvPr/>
            </p:nvSpPr>
            <p:spPr bwMode="auto">
              <a:xfrm>
                <a:off x="2208" y="3648"/>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75" name="AutoShape 55"/>
              <p:cNvSpPr>
                <a:spLocks noChangeArrowheads="1"/>
              </p:cNvSpPr>
              <p:nvPr/>
            </p:nvSpPr>
            <p:spPr bwMode="auto">
              <a:xfrm>
                <a:off x="2304" y="3744"/>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grpSp>
        <p:grpSp>
          <p:nvGrpSpPr>
            <p:cNvPr id="33941" name="Group 56"/>
            <p:cNvGrpSpPr>
              <a:grpSpLocks/>
            </p:cNvGrpSpPr>
            <p:nvPr/>
          </p:nvGrpSpPr>
          <p:grpSpPr bwMode="auto">
            <a:xfrm>
              <a:off x="1584" y="3168"/>
              <a:ext cx="816" cy="816"/>
              <a:chOff x="1632" y="3072"/>
              <a:chExt cx="816" cy="816"/>
            </a:xfrm>
          </p:grpSpPr>
          <p:sp>
            <p:nvSpPr>
              <p:cNvPr id="33960" name="AutoShape 57"/>
              <p:cNvSpPr>
                <a:spLocks noChangeArrowheads="1"/>
              </p:cNvSpPr>
              <p:nvPr/>
            </p:nvSpPr>
            <p:spPr bwMode="auto">
              <a:xfrm>
                <a:off x="1632" y="3072"/>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61" name="AutoShape 58"/>
              <p:cNvSpPr>
                <a:spLocks noChangeArrowheads="1"/>
              </p:cNvSpPr>
              <p:nvPr/>
            </p:nvSpPr>
            <p:spPr bwMode="auto">
              <a:xfrm>
                <a:off x="1728" y="3168"/>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62" name="AutoShape 59"/>
              <p:cNvSpPr>
                <a:spLocks noChangeArrowheads="1"/>
              </p:cNvSpPr>
              <p:nvPr/>
            </p:nvSpPr>
            <p:spPr bwMode="auto">
              <a:xfrm>
                <a:off x="1824" y="3264"/>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63" name="AutoShape 60"/>
              <p:cNvSpPr>
                <a:spLocks noChangeArrowheads="1"/>
              </p:cNvSpPr>
              <p:nvPr/>
            </p:nvSpPr>
            <p:spPr bwMode="auto">
              <a:xfrm>
                <a:off x="1920" y="3360"/>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64" name="AutoShape 61"/>
              <p:cNvSpPr>
                <a:spLocks noChangeArrowheads="1"/>
              </p:cNvSpPr>
              <p:nvPr/>
            </p:nvSpPr>
            <p:spPr bwMode="auto">
              <a:xfrm>
                <a:off x="2016" y="3456"/>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65" name="AutoShape 62"/>
              <p:cNvSpPr>
                <a:spLocks noChangeArrowheads="1"/>
              </p:cNvSpPr>
              <p:nvPr/>
            </p:nvSpPr>
            <p:spPr bwMode="auto">
              <a:xfrm>
                <a:off x="2112" y="3552"/>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66" name="AutoShape 63"/>
              <p:cNvSpPr>
                <a:spLocks noChangeArrowheads="1"/>
              </p:cNvSpPr>
              <p:nvPr/>
            </p:nvSpPr>
            <p:spPr bwMode="auto">
              <a:xfrm>
                <a:off x="2208" y="3648"/>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67" name="AutoShape 64"/>
              <p:cNvSpPr>
                <a:spLocks noChangeArrowheads="1"/>
              </p:cNvSpPr>
              <p:nvPr/>
            </p:nvSpPr>
            <p:spPr bwMode="auto">
              <a:xfrm>
                <a:off x="2304" y="3744"/>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grpSp>
        <p:grpSp>
          <p:nvGrpSpPr>
            <p:cNvPr id="33942" name="Group 65"/>
            <p:cNvGrpSpPr>
              <a:grpSpLocks/>
            </p:cNvGrpSpPr>
            <p:nvPr/>
          </p:nvGrpSpPr>
          <p:grpSpPr bwMode="auto">
            <a:xfrm>
              <a:off x="1536" y="3264"/>
              <a:ext cx="816" cy="816"/>
              <a:chOff x="1632" y="3072"/>
              <a:chExt cx="816" cy="816"/>
            </a:xfrm>
          </p:grpSpPr>
          <p:sp>
            <p:nvSpPr>
              <p:cNvPr id="33952" name="AutoShape 66"/>
              <p:cNvSpPr>
                <a:spLocks noChangeArrowheads="1"/>
              </p:cNvSpPr>
              <p:nvPr/>
            </p:nvSpPr>
            <p:spPr bwMode="auto">
              <a:xfrm>
                <a:off x="1632" y="3072"/>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53" name="AutoShape 67"/>
              <p:cNvSpPr>
                <a:spLocks noChangeArrowheads="1"/>
              </p:cNvSpPr>
              <p:nvPr/>
            </p:nvSpPr>
            <p:spPr bwMode="auto">
              <a:xfrm>
                <a:off x="1728" y="3168"/>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54" name="AutoShape 68"/>
              <p:cNvSpPr>
                <a:spLocks noChangeArrowheads="1"/>
              </p:cNvSpPr>
              <p:nvPr/>
            </p:nvSpPr>
            <p:spPr bwMode="auto">
              <a:xfrm>
                <a:off x="1824" y="3264"/>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55" name="AutoShape 69"/>
              <p:cNvSpPr>
                <a:spLocks noChangeArrowheads="1"/>
              </p:cNvSpPr>
              <p:nvPr/>
            </p:nvSpPr>
            <p:spPr bwMode="auto">
              <a:xfrm>
                <a:off x="1920" y="3360"/>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56" name="AutoShape 70"/>
              <p:cNvSpPr>
                <a:spLocks noChangeArrowheads="1"/>
              </p:cNvSpPr>
              <p:nvPr/>
            </p:nvSpPr>
            <p:spPr bwMode="auto">
              <a:xfrm>
                <a:off x="2016" y="3456"/>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57" name="AutoShape 71"/>
              <p:cNvSpPr>
                <a:spLocks noChangeArrowheads="1"/>
              </p:cNvSpPr>
              <p:nvPr/>
            </p:nvSpPr>
            <p:spPr bwMode="auto">
              <a:xfrm>
                <a:off x="2112" y="3552"/>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58" name="AutoShape 72"/>
              <p:cNvSpPr>
                <a:spLocks noChangeArrowheads="1"/>
              </p:cNvSpPr>
              <p:nvPr/>
            </p:nvSpPr>
            <p:spPr bwMode="auto">
              <a:xfrm>
                <a:off x="2208" y="3648"/>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59" name="AutoShape 73"/>
              <p:cNvSpPr>
                <a:spLocks noChangeArrowheads="1"/>
              </p:cNvSpPr>
              <p:nvPr/>
            </p:nvSpPr>
            <p:spPr bwMode="auto">
              <a:xfrm>
                <a:off x="2304" y="3744"/>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grpSp>
        <p:grpSp>
          <p:nvGrpSpPr>
            <p:cNvPr id="33943" name="Group 74"/>
            <p:cNvGrpSpPr>
              <a:grpSpLocks/>
            </p:cNvGrpSpPr>
            <p:nvPr/>
          </p:nvGrpSpPr>
          <p:grpSpPr bwMode="auto">
            <a:xfrm>
              <a:off x="1488" y="3360"/>
              <a:ext cx="816" cy="816"/>
              <a:chOff x="1632" y="3072"/>
              <a:chExt cx="816" cy="816"/>
            </a:xfrm>
          </p:grpSpPr>
          <p:sp>
            <p:nvSpPr>
              <p:cNvPr id="33944" name="AutoShape 75"/>
              <p:cNvSpPr>
                <a:spLocks noChangeArrowheads="1"/>
              </p:cNvSpPr>
              <p:nvPr/>
            </p:nvSpPr>
            <p:spPr bwMode="auto">
              <a:xfrm>
                <a:off x="1632" y="3072"/>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45" name="AutoShape 76"/>
              <p:cNvSpPr>
                <a:spLocks noChangeArrowheads="1"/>
              </p:cNvSpPr>
              <p:nvPr/>
            </p:nvSpPr>
            <p:spPr bwMode="auto">
              <a:xfrm>
                <a:off x="1728" y="3168"/>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46" name="AutoShape 77"/>
              <p:cNvSpPr>
                <a:spLocks noChangeArrowheads="1"/>
              </p:cNvSpPr>
              <p:nvPr/>
            </p:nvSpPr>
            <p:spPr bwMode="auto">
              <a:xfrm>
                <a:off x="1824" y="3264"/>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47" name="AutoShape 78"/>
              <p:cNvSpPr>
                <a:spLocks noChangeArrowheads="1"/>
              </p:cNvSpPr>
              <p:nvPr/>
            </p:nvSpPr>
            <p:spPr bwMode="auto">
              <a:xfrm>
                <a:off x="1920" y="3360"/>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48" name="AutoShape 79"/>
              <p:cNvSpPr>
                <a:spLocks noChangeArrowheads="1"/>
              </p:cNvSpPr>
              <p:nvPr/>
            </p:nvSpPr>
            <p:spPr bwMode="auto">
              <a:xfrm>
                <a:off x="2016" y="3456"/>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49" name="AutoShape 80"/>
              <p:cNvSpPr>
                <a:spLocks noChangeArrowheads="1"/>
              </p:cNvSpPr>
              <p:nvPr/>
            </p:nvSpPr>
            <p:spPr bwMode="auto">
              <a:xfrm>
                <a:off x="2112" y="3552"/>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50" name="AutoShape 81"/>
              <p:cNvSpPr>
                <a:spLocks noChangeArrowheads="1"/>
              </p:cNvSpPr>
              <p:nvPr/>
            </p:nvSpPr>
            <p:spPr bwMode="auto">
              <a:xfrm>
                <a:off x="2208" y="3648"/>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51" name="AutoShape 82"/>
              <p:cNvSpPr>
                <a:spLocks noChangeArrowheads="1"/>
              </p:cNvSpPr>
              <p:nvPr/>
            </p:nvSpPr>
            <p:spPr bwMode="auto">
              <a:xfrm>
                <a:off x="2304" y="3744"/>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grpSp>
      </p:grpSp>
      <p:grpSp>
        <p:nvGrpSpPr>
          <p:cNvPr id="33804" name="Group 83"/>
          <p:cNvGrpSpPr>
            <a:grpSpLocks/>
          </p:cNvGrpSpPr>
          <p:nvPr/>
        </p:nvGrpSpPr>
        <p:grpSpPr bwMode="auto">
          <a:xfrm>
            <a:off x="3810000" y="4640263"/>
            <a:ext cx="1524000" cy="1752600"/>
            <a:chOff x="1488" y="3072"/>
            <a:chExt cx="960" cy="1104"/>
          </a:xfrm>
        </p:grpSpPr>
        <p:grpSp>
          <p:nvGrpSpPr>
            <p:cNvPr id="33904" name="Group 84"/>
            <p:cNvGrpSpPr>
              <a:grpSpLocks/>
            </p:cNvGrpSpPr>
            <p:nvPr/>
          </p:nvGrpSpPr>
          <p:grpSpPr bwMode="auto">
            <a:xfrm>
              <a:off x="1632" y="3072"/>
              <a:ext cx="816" cy="816"/>
              <a:chOff x="1632" y="3072"/>
              <a:chExt cx="816" cy="816"/>
            </a:xfrm>
          </p:grpSpPr>
          <p:sp>
            <p:nvSpPr>
              <p:cNvPr id="33932" name="AutoShape 85"/>
              <p:cNvSpPr>
                <a:spLocks noChangeArrowheads="1"/>
              </p:cNvSpPr>
              <p:nvPr/>
            </p:nvSpPr>
            <p:spPr bwMode="auto">
              <a:xfrm>
                <a:off x="1632" y="3072"/>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33" name="AutoShape 86"/>
              <p:cNvSpPr>
                <a:spLocks noChangeArrowheads="1"/>
              </p:cNvSpPr>
              <p:nvPr/>
            </p:nvSpPr>
            <p:spPr bwMode="auto">
              <a:xfrm>
                <a:off x="1728" y="3168"/>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34" name="AutoShape 87"/>
              <p:cNvSpPr>
                <a:spLocks noChangeArrowheads="1"/>
              </p:cNvSpPr>
              <p:nvPr/>
            </p:nvSpPr>
            <p:spPr bwMode="auto">
              <a:xfrm>
                <a:off x="1824" y="3264"/>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35" name="AutoShape 88"/>
              <p:cNvSpPr>
                <a:spLocks noChangeArrowheads="1"/>
              </p:cNvSpPr>
              <p:nvPr/>
            </p:nvSpPr>
            <p:spPr bwMode="auto">
              <a:xfrm>
                <a:off x="1920" y="3360"/>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36" name="AutoShape 89"/>
              <p:cNvSpPr>
                <a:spLocks noChangeArrowheads="1"/>
              </p:cNvSpPr>
              <p:nvPr/>
            </p:nvSpPr>
            <p:spPr bwMode="auto">
              <a:xfrm>
                <a:off x="2016" y="3456"/>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37" name="AutoShape 90"/>
              <p:cNvSpPr>
                <a:spLocks noChangeArrowheads="1"/>
              </p:cNvSpPr>
              <p:nvPr/>
            </p:nvSpPr>
            <p:spPr bwMode="auto">
              <a:xfrm>
                <a:off x="2112" y="3552"/>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38" name="AutoShape 91"/>
              <p:cNvSpPr>
                <a:spLocks noChangeArrowheads="1"/>
              </p:cNvSpPr>
              <p:nvPr/>
            </p:nvSpPr>
            <p:spPr bwMode="auto">
              <a:xfrm>
                <a:off x="2208" y="3648"/>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39" name="AutoShape 92"/>
              <p:cNvSpPr>
                <a:spLocks noChangeArrowheads="1"/>
              </p:cNvSpPr>
              <p:nvPr/>
            </p:nvSpPr>
            <p:spPr bwMode="auto">
              <a:xfrm>
                <a:off x="2304" y="3744"/>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grpSp>
        <p:grpSp>
          <p:nvGrpSpPr>
            <p:cNvPr id="33905" name="Group 93"/>
            <p:cNvGrpSpPr>
              <a:grpSpLocks/>
            </p:cNvGrpSpPr>
            <p:nvPr/>
          </p:nvGrpSpPr>
          <p:grpSpPr bwMode="auto">
            <a:xfrm>
              <a:off x="1584" y="3168"/>
              <a:ext cx="816" cy="816"/>
              <a:chOff x="1632" y="3072"/>
              <a:chExt cx="816" cy="816"/>
            </a:xfrm>
          </p:grpSpPr>
          <p:sp>
            <p:nvSpPr>
              <p:cNvPr id="33924" name="AutoShape 94"/>
              <p:cNvSpPr>
                <a:spLocks noChangeArrowheads="1"/>
              </p:cNvSpPr>
              <p:nvPr/>
            </p:nvSpPr>
            <p:spPr bwMode="auto">
              <a:xfrm>
                <a:off x="1632" y="3072"/>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25" name="AutoShape 95"/>
              <p:cNvSpPr>
                <a:spLocks noChangeArrowheads="1"/>
              </p:cNvSpPr>
              <p:nvPr/>
            </p:nvSpPr>
            <p:spPr bwMode="auto">
              <a:xfrm>
                <a:off x="1728" y="3168"/>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26" name="AutoShape 96"/>
              <p:cNvSpPr>
                <a:spLocks noChangeArrowheads="1"/>
              </p:cNvSpPr>
              <p:nvPr/>
            </p:nvSpPr>
            <p:spPr bwMode="auto">
              <a:xfrm>
                <a:off x="1824" y="3264"/>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27" name="AutoShape 97"/>
              <p:cNvSpPr>
                <a:spLocks noChangeArrowheads="1"/>
              </p:cNvSpPr>
              <p:nvPr/>
            </p:nvSpPr>
            <p:spPr bwMode="auto">
              <a:xfrm>
                <a:off x="1920" y="3360"/>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28" name="AutoShape 98"/>
              <p:cNvSpPr>
                <a:spLocks noChangeArrowheads="1"/>
              </p:cNvSpPr>
              <p:nvPr/>
            </p:nvSpPr>
            <p:spPr bwMode="auto">
              <a:xfrm>
                <a:off x="2016" y="3456"/>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29" name="AutoShape 99"/>
              <p:cNvSpPr>
                <a:spLocks noChangeArrowheads="1"/>
              </p:cNvSpPr>
              <p:nvPr/>
            </p:nvSpPr>
            <p:spPr bwMode="auto">
              <a:xfrm>
                <a:off x="2112" y="3552"/>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30" name="AutoShape 100"/>
              <p:cNvSpPr>
                <a:spLocks noChangeArrowheads="1"/>
              </p:cNvSpPr>
              <p:nvPr/>
            </p:nvSpPr>
            <p:spPr bwMode="auto">
              <a:xfrm>
                <a:off x="2208" y="3648"/>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31" name="AutoShape 101"/>
              <p:cNvSpPr>
                <a:spLocks noChangeArrowheads="1"/>
              </p:cNvSpPr>
              <p:nvPr/>
            </p:nvSpPr>
            <p:spPr bwMode="auto">
              <a:xfrm>
                <a:off x="2304" y="3744"/>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grpSp>
        <p:grpSp>
          <p:nvGrpSpPr>
            <p:cNvPr id="33906" name="Group 102"/>
            <p:cNvGrpSpPr>
              <a:grpSpLocks/>
            </p:cNvGrpSpPr>
            <p:nvPr/>
          </p:nvGrpSpPr>
          <p:grpSpPr bwMode="auto">
            <a:xfrm>
              <a:off x="1536" y="3264"/>
              <a:ext cx="816" cy="816"/>
              <a:chOff x="1632" y="3072"/>
              <a:chExt cx="816" cy="816"/>
            </a:xfrm>
          </p:grpSpPr>
          <p:sp>
            <p:nvSpPr>
              <p:cNvPr id="33916" name="AutoShape 103"/>
              <p:cNvSpPr>
                <a:spLocks noChangeArrowheads="1"/>
              </p:cNvSpPr>
              <p:nvPr/>
            </p:nvSpPr>
            <p:spPr bwMode="auto">
              <a:xfrm>
                <a:off x="1632" y="3072"/>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17" name="AutoShape 104"/>
              <p:cNvSpPr>
                <a:spLocks noChangeArrowheads="1"/>
              </p:cNvSpPr>
              <p:nvPr/>
            </p:nvSpPr>
            <p:spPr bwMode="auto">
              <a:xfrm>
                <a:off x="1728" y="3168"/>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18" name="AutoShape 105"/>
              <p:cNvSpPr>
                <a:spLocks noChangeArrowheads="1"/>
              </p:cNvSpPr>
              <p:nvPr/>
            </p:nvSpPr>
            <p:spPr bwMode="auto">
              <a:xfrm>
                <a:off x="1824" y="3264"/>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19" name="AutoShape 106"/>
              <p:cNvSpPr>
                <a:spLocks noChangeArrowheads="1"/>
              </p:cNvSpPr>
              <p:nvPr/>
            </p:nvSpPr>
            <p:spPr bwMode="auto">
              <a:xfrm>
                <a:off x="1920" y="3360"/>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20" name="AutoShape 107"/>
              <p:cNvSpPr>
                <a:spLocks noChangeArrowheads="1"/>
              </p:cNvSpPr>
              <p:nvPr/>
            </p:nvSpPr>
            <p:spPr bwMode="auto">
              <a:xfrm>
                <a:off x="2016" y="3456"/>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21" name="AutoShape 108"/>
              <p:cNvSpPr>
                <a:spLocks noChangeArrowheads="1"/>
              </p:cNvSpPr>
              <p:nvPr/>
            </p:nvSpPr>
            <p:spPr bwMode="auto">
              <a:xfrm>
                <a:off x="2112" y="3552"/>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22" name="AutoShape 109"/>
              <p:cNvSpPr>
                <a:spLocks noChangeArrowheads="1"/>
              </p:cNvSpPr>
              <p:nvPr/>
            </p:nvSpPr>
            <p:spPr bwMode="auto">
              <a:xfrm>
                <a:off x="2208" y="3648"/>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23" name="AutoShape 110"/>
              <p:cNvSpPr>
                <a:spLocks noChangeArrowheads="1"/>
              </p:cNvSpPr>
              <p:nvPr/>
            </p:nvSpPr>
            <p:spPr bwMode="auto">
              <a:xfrm>
                <a:off x="2304" y="3744"/>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grpSp>
        <p:grpSp>
          <p:nvGrpSpPr>
            <p:cNvPr id="33907" name="Group 111"/>
            <p:cNvGrpSpPr>
              <a:grpSpLocks/>
            </p:cNvGrpSpPr>
            <p:nvPr/>
          </p:nvGrpSpPr>
          <p:grpSpPr bwMode="auto">
            <a:xfrm>
              <a:off x="1488" y="3360"/>
              <a:ext cx="816" cy="816"/>
              <a:chOff x="1632" y="3072"/>
              <a:chExt cx="816" cy="816"/>
            </a:xfrm>
          </p:grpSpPr>
          <p:sp>
            <p:nvSpPr>
              <p:cNvPr id="33908" name="AutoShape 112"/>
              <p:cNvSpPr>
                <a:spLocks noChangeArrowheads="1"/>
              </p:cNvSpPr>
              <p:nvPr/>
            </p:nvSpPr>
            <p:spPr bwMode="auto">
              <a:xfrm>
                <a:off x="1632" y="3072"/>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09" name="AutoShape 113"/>
              <p:cNvSpPr>
                <a:spLocks noChangeArrowheads="1"/>
              </p:cNvSpPr>
              <p:nvPr/>
            </p:nvSpPr>
            <p:spPr bwMode="auto">
              <a:xfrm>
                <a:off x="1728" y="3168"/>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10" name="AutoShape 114"/>
              <p:cNvSpPr>
                <a:spLocks noChangeArrowheads="1"/>
              </p:cNvSpPr>
              <p:nvPr/>
            </p:nvSpPr>
            <p:spPr bwMode="auto">
              <a:xfrm>
                <a:off x="1824" y="3264"/>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11" name="AutoShape 115"/>
              <p:cNvSpPr>
                <a:spLocks noChangeArrowheads="1"/>
              </p:cNvSpPr>
              <p:nvPr/>
            </p:nvSpPr>
            <p:spPr bwMode="auto">
              <a:xfrm>
                <a:off x="1920" y="3360"/>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12" name="AutoShape 116"/>
              <p:cNvSpPr>
                <a:spLocks noChangeArrowheads="1"/>
              </p:cNvSpPr>
              <p:nvPr/>
            </p:nvSpPr>
            <p:spPr bwMode="auto">
              <a:xfrm>
                <a:off x="2016" y="3456"/>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13" name="AutoShape 117"/>
              <p:cNvSpPr>
                <a:spLocks noChangeArrowheads="1"/>
              </p:cNvSpPr>
              <p:nvPr/>
            </p:nvSpPr>
            <p:spPr bwMode="auto">
              <a:xfrm>
                <a:off x="2112" y="3552"/>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14" name="AutoShape 118"/>
              <p:cNvSpPr>
                <a:spLocks noChangeArrowheads="1"/>
              </p:cNvSpPr>
              <p:nvPr/>
            </p:nvSpPr>
            <p:spPr bwMode="auto">
              <a:xfrm>
                <a:off x="2208" y="3648"/>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15" name="AutoShape 119"/>
              <p:cNvSpPr>
                <a:spLocks noChangeArrowheads="1"/>
              </p:cNvSpPr>
              <p:nvPr/>
            </p:nvSpPr>
            <p:spPr bwMode="auto">
              <a:xfrm>
                <a:off x="2304" y="3744"/>
                <a:ext cx="144" cy="144"/>
              </a:xfrm>
              <a:prstGeom prst="flowChartMagneticDisk">
                <a:avLst/>
              </a:prstGeom>
              <a:gradFill rotWithShape="1">
                <a:gsLst>
                  <a:gs pos="0">
                    <a:srgbClr val="CC6600"/>
                  </a:gs>
                  <a:gs pos="50000">
                    <a:srgbClr val="F8EADC"/>
                  </a:gs>
                  <a:gs pos="100000">
                    <a:srgbClr val="CC6600"/>
                  </a:gs>
                </a:gsLst>
                <a:lin ang="5400000" scaled="1"/>
              </a:gradFill>
              <a:ln w="3175">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grpSp>
      </p:grpSp>
      <p:sp>
        <p:nvSpPr>
          <p:cNvPr id="33805" name="Rectangle 120"/>
          <p:cNvSpPr>
            <a:spLocks noChangeArrowheads="1"/>
          </p:cNvSpPr>
          <p:nvPr/>
        </p:nvSpPr>
        <p:spPr bwMode="auto">
          <a:xfrm>
            <a:off x="1600200" y="1033463"/>
            <a:ext cx="3581400" cy="263525"/>
          </a:xfrm>
          <a:prstGeom prst="rect">
            <a:avLst/>
          </a:prstGeom>
          <a:gradFill rotWithShape="1">
            <a:gsLst>
              <a:gs pos="0">
                <a:srgbClr val="3366FF"/>
              </a:gs>
              <a:gs pos="50000">
                <a:srgbClr val="F7F9FF"/>
              </a:gs>
              <a:gs pos="100000">
                <a:srgbClr val="3366FF"/>
              </a:gs>
            </a:gsLst>
            <a:lin ang="5400000" scaled="1"/>
          </a:gradFill>
          <a:ln w="19050" cmpd="dbl">
            <a:solidFill>
              <a:schemeClr val="tx1"/>
            </a:solidFill>
            <a:miter lim="800000"/>
            <a:headEnd/>
            <a:tailEnd/>
          </a:ln>
        </p:spPr>
        <p:txBody>
          <a:bodyPr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spcAft>
                <a:spcPct val="0"/>
              </a:spcAft>
              <a:buClrTx/>
              <a:buFontTx/>
              <a:buNone/>
            </a:pPr>
            <a:endParaRPr lang="en-CA" altLang="en-US" sz="1000">
              <a:latin typeface="Comic Sans MS" panose="030F0702030302020204" pitchFamily="66" charset="0"/>
            </a:endParaRPr>
          </a:p>
        </p:txBody>
      </p:sp>
      <p:sp>
        <p:nvSpPr>
          <p:cNvPr id="33806" name="Rectangle 121"/>
          <p:cNvSpPr>
            <a:spLocks noChangeArrowheads="1"/>
          </p:cNvSpPr>
          <p:nvPr/>
        </p:nvSpPr>
        <p:spPr bwMode="auto">
          <a:xfrm>
            <a:off x="1600200" y="1346200"/>
            <a:ext cx="3581400" cy="293688"/>
          </a:xfrm>
          <a:prstGeom prst="rect">
            <a:avLst/>
          </a:prstGeom>
          <a:gradFill rotWithShape="1">
            <a:gsLst>
              <a:gs pos="0">
                <a:srgbClr val="C0C0C0"/>
              </a:gs>
              <a:gs pos="50000">
                <a:srgbClr val="F6F6F6"/>
              </a:gs>
              <a:gs pos="100000">
                <a:srgbClr val="C0C0C0"/>
              </a:gs>
            </a:gsLst>
            <a:lin ang="5400000" scaled="1"/>
          </a:gradFill>
          <a:ln w="19050" cmpd="dbl">
            <a:solidFill>
              <a:schemeClr val="tx1"/>
            </a:solidFill>
            <a:miter lim="800000"/>
            <a:headEnd/>
            <a:tailEnd/>
          </a:ln>
        </p:spPr>
        <p:txBody>
          <a:bodyPr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spcAft>
                <a:spcPct val="0"/>
              </a:spcAft>
              <a:buClrTx/>
              <a:buFontTx/>
              <a:buNone/>
            </a:pPr>
            <a:endParaRPr lang="en-CA" altLang="en-US" sz="1200">
              <a:latin typeface="Comic Sans MS" panose="030F0702030302020204" pitchFamily="66" charset="0"/>
            </a:endParaRPr>
          </a:p>
        </p:txBody>
      </p:sp>
      <p:sp>
        <p:nvSpPr>
          <p:cNvPr id="33807" name="Rectangle 122"/>
          <p:cNvSpPr>
            <a:spLocks noChangeArrowheads="1"/>
          </p:cNvSpPr>
          <p:nvPr/>
        </p:nvSpPr>
        <p:spPr bwMode="auto">
          <a:xfrm>
            <a:off x="1600200" y="1651000"/>
            <a:ext cx="3581400" cy="415925"/>
          </a:xfrm>
          <a:prstGeom prst="rect">
            <a:avLst/>
          </a:prstGeom>
          <a:gradFill rotWithShape="1">
            <a:gsLst>
              <a:gs pos="0">
                <a:srgbClr val="C0C0C0"/>
              </a:gs>
              <a:gs pos="50000">
                <a:srgbClr val="F6F6F6"/>
              </a:gs>
              <a:gs pos="100000">
                <a:srgbClr val="C0C0C0"/>
              </a:gs>
            </a:gsLst>
            <a:lin ang="5400000" scaled="1"/>
          </a:gradFill>
          <a:ln w="19050" cmpd="dbl">
            <a:solidFill>
              <a:schemeClr val="tx1"/>
            </a:solidFill>
            <a:miter lim="800000"/>
            <a:headEnd/>
            <a:tailEnd/>
          </a:ln>
        </p:spPr>
        <p:txBody>
          <a:bodyPr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spcAft>
                <a:spcPct val="0"/>
              </a:spcAft>
              <a:buClrTx/>
              <a:buFontTx/>
              <a:buNone/>
            </a:pPr>
            <a:r>
              <a:rPr lang="en-US" altLang="en-US" sz="2000">
                <a:latin typeface="Comic Sans MS" panose="030F0702030302020204" pitchFamily="66" charset="0"/>
              </a:rPr>
              <a:t>Partitions</a:t>
            </a:r>
          </a:p>
        </p:txBody>
      </p:sp>
      <p:sp>
        <p:nvSpPr>
          <p:cNvPr id="33808" name="Rectangle 123"/>
          <p:cNvSpPr>
            <a:spLocks noChangeArrowheads="1"/>
          </p:cNvSpPr>
          <p:nvPr/>
        </p:nvSpPr>
        <p:spPr bwMode="auto">
          <a:xfrm>
            <a:off x="1600200" y="2057400"/>
            <a:ext cx="3581400" cy="415925"/>
          </a:xfrm>
          <a:prstGeom prst="rect">
            <a:avLst/>
          </a:prstGeom>
          <a:gradFill rotWithShape="1">
            <a:gsLst>
              <a:gs pos="0">
                <a:srgbClr val="C0C0C0"/>
              </a:gs>
              <a:gs pos="50000">
                <a:srgbClr val="F6F6F6"/>
              </a:gs>
              <a:gs pos="100000">
                <a:srgbClr val="C0C0C0"/>
              </a:gs>
            </a:gsLst>
            <a:lin ang="5400000" scaled="1"/>
          </a:gradFill>
          <a:ln w="19050" cmpd="dbl">
            <a:solidFill>
              <a:schemeClr val="tx1"/>
            </a:solidFill>
            <a:miter lim="800000"/>
            <a:headEnd/>
            <a:tailEnd/>
          </a:ln>
        </p:spPr>
        <p:txBody>
          <a:bodyPr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spcAft>
                <a:spcPct val="0"/>
              </a:spcAft>
              <a:buClrTx/>
              <a:buFontTx/>
              <a:buNone/>
            </a:pPr>
            <a:r>
              <a:rPr lang="en-US" altLang="en-US" sz="2000">
                <a:solidFill>
                  <a:srgbClr val="FF0000"/>
                </a:solidFill>
                <a:latin typeface="Comic Sans MS" panose="030F0702030302020204" pitchFamily="66" charset="0"/>
              </a:rPr>
              <a:t>Subchannels</a:t>
            </a:r>
          </a:p>
        </p:txBody>
      </p:sp>
      <p:sp>
        <p:nvSpPr>
          <p:cNvPr id="33809" name="Rectangle 124"/>
          <p:cNvSpPr>
            <a:spLocks noChangeArrowheads="1"/>
          </p:cNvSpPr>
          <p:nvPr/>
        </p:nvSpPr>
        <p:spPr bwMode="auto">
          <a:xfrm>
            <a:off x="1828800" y="2887663"/>
            <a:ext cx="152400" cy="152400"/>
          </a:xfrm>
          <a:prstGeom prst="rect">
            <a:avLst/>
          </a:prstGeom>
          <a:solidFill>
            <a:srgbClr val="000000"/>
          </a:solidFill>
          <a:ln>
            <a:noFill/>
          </a:ln>
          <a:extLst>
            <a:ext uri="{91240B29-F687-4F45-9708-019B960494DF}">
              <a14:hiddenLine xmlns:a14="http://schemas.microsoft.com/office/drawing/2010/main" w="50800" cmpd="dbl">
                <a:solidFill>
                  <a:srgbClr val="000000"/>
                </a:solidFill>
                <a:miter lim="800000"/>
                <a:headEnd/>
                <a:tailEnd/>
              </a14:hiddenLine>
            </a:ext>
          </a:extLst>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810" name="Rectangle 125"/>
          <p:cNvSpPr>
            <a:spLocks noChangeArrowheads="1"/>
          </p:cNvSpPr>
          <p:nvPr/>
        </p:nvSpPr>
        <p:spPr bwMode="auto">
          <a:xfrm>
            <a:off x="3181350" y="2887663"/>
            <a:ext cx="152400" cy="152400"/>
          </a:xfrm>
          <a:prstGeom prst="rect">
            <a:avLst/>
          </a:prstGeom>
          <a:solidFill>
            <a:srgbClr val="000000"/>
          </a:solidFill>
          <a:ln>
            <a:noFill/>
          </a:ln>
          <a:extLst>
            <a:ext uri="{91240B29-F687-4F45-9708-019B960494DF}">
              <a14:hiddenLine xmlns:a14="http://schemas.microsoft.com/office/drawing/2010/main" w="50800" cmpd="dbl">
                <a:solidFill>
                  <a:srgbClr val="000000"/>
                </a:solidFill>
                <a:miter lim="800000"/>
                <a:headEnd/>
                <a:tailEnd/>
              </a14:hiddenLine>
            </a:ext>
          </a:extLst>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811" name="Rectangle 126"/>
          <p:cNvSpPr>
            <a:spLocks noChangeArrowheads="1"/>
          </p:cNvSpPr>
          <p:nvPr/>
        </p:nvSpPr>
        <p:spPr bwMode="auto">
          <a:xfrm>
            <a:off x="4629150" y="2887663"/>
            <a:ext cx="152400" cy="152400"/>
          </a:xfrm>
          <a:prstGeom prst="rect">
            <a:avLst/>
          </a:prstGeom>
          <a:solidFill>
            <a:srgbClr val="000000"/>
          </a:solidFill>
          <a:ln>
            <a:noFill/>
          </a:ln>
          <a:extLst>
            <a:ext uri="{91240B29-F687-4F45-9708-019B960494DF}">
              <a14:hiddenLine xmlns:a14="http://schemas.microsoft.com/office/drawing/2010/main" w="50800" cmpd="dbl">
                <a:solidFill>
                  <a:srgbClr val="000000"/>
                </a:solidFill>
                <a:miter lim="800000"/>
                <a:headEnd/>
                <a:tailEnd/>
              </a14:hiddenLine>
            </a:ext>
          </a:extLst>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812" name="Rectangle 127"/>
          <p:cNvSpPr>
            <a:spLocks noChangeArrowheads="1"/>
          </p:cNvSpPr>
          <p:nvPr/>
        </p:nvSpPr>
        <p:spPr bwMode="auto">
          <a:xfrm>
            <a:off x="1828800" y="3497263"/>
            <a:ext cx="152400" cy="152400"/>
          </a:xfrm>
          <a:prstGeom prst="rect">
            <a:avLst/>
          </a:prstGeom>
          <a:solidFill>
            <a:srgbClr val="000000"/>
          </a:solidFill>
          <a:ln>
            <a:noFill/>
          </a:ln>
          <a:extLst>
            <a:ext uri="{91240B29-F687-4F45-9708-019B960494DF}">
              <a14:hiddenLine xmlns:a14="http://schemas.microsoft.com/office/drawing/2010/main" w="50800" cmpd="dbl">
                <a:solidFill>
                  <a:srgbClr val="000000"/>
                </a:solidFill>
                <a:miter lim="800000"/>
                <a:headEnd/>
                <a:tailEnd/>
              </a14:hiddenLine>
            </a:ext>
          </a:extLst>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813" name="Rectangle 128"/>
          <p:cNvSpPr>
            <a:spLocks noChangeArrowheads="1"/>
          </p:cNvSpPr>
          <p:nvPr/>
        </p:nvSpPr>
        <p:spPr bwMode="auto">
          <a:xfrm>
            <a:off x="1828800" y="4183063"/>
            <a:ext cx="152400" cy="152400"/>
          </a:xfrm>
          <a:prstGeom prst="rect">
            <a:avLst/>
          </a:prstGeom>
          <a:solidFill>
            <a:srgbClr val="000000"/>
          </a:solidFill>
          <a:ln>
            <a:noFill/>
          </a:ln>
          <a:extLst>
            <a:ext uri="{91240B29-F687-4F45-9708-019B960494DF}">
              <a14:hiddenLine xmlns:a14="http://schemas.microsoft.com/office/drawing/2010/main" w="50800" cmpd="dbl">
                <a:solidFill>
                  <a:srgbClr val="000000"/>
                </a:solidFill>
                <a:miter lim="800000"/>
                <a:headEnd/>
                <a:tailEnd/>
              </a14:hiddenLine>
            </a:ext>
          </a:extLst>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814" name="Rectangle 129"/>
          <p:cNvSpPr>
            <a:spLocks noChangeArrowheads="1"/>
          </p:cNvSpPr>
          <p:nvPr/>
        </p:nvSpPr>
        <p:spPr bwMode="auto">
          <a:xfrm>
            <a:off x="1828800" y="4868863"/>
            <a:ext cx="152400" cy="152400"/>
          </a:xfrm>
          <a:prstGeom prst="rect">
            <a:avLst/>
          </a:prstGeom>
          <a:solidFill>
            <a:srgbClr val="000000"/>
          </a:solidFill>
          <a:ln>
            <a:noFill/>
          </a:ln>
          <a:extLst>
            <a:ext uri="{91240B29-F687-4F45-9708-019B960494DF}">
              <a14:hiddenLine xmlns:a14="http://schemas.microsoft.com/office/drawing/2010/main" w="50800" cmpd="dbl">
                <a:solidFill>
                  <a:srgbClr val="000000"/>
                </a:solidFill>
                <a:miter lim="800000"/>
                <a:headEnd/>
                <a:tailEnd/>
              </a14:hiddenLine>
            </a:ext>
          </a:extLst>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815" name="Rectangle 130"/>
          <p:cNvSpPr>
            <a:spLocks noChangeArrowheads="1"/>
          </p:cNvSpPr>
          <p:nvPr/>
        </p:nvSpPr>
        <p:spPr bwMode="auto">
          <a:xfrm>
            <a:off x="3200400" y="3497263"/>
            <a:ext cx="152400" cy="152400"/>
          </a:xfrm>
          <a:prstGeom prst="rect">
            <a:avLst/>
          </a:prstGeom>
          <a:solidFill>
            <a:srgbClr val="000000"/>
          </a:solidFill>
          <a:ln>
            <a:noFill/>
          </a:ln>
          <a:extLst>
            <a:ext uri="{91240B29-F687-4F45-9708-019B960494DF}">
              <a14:hiddenLine xmlns:a14="http://schemas.microsoft.com/office/drawing/2010/main" w="50800" cmpd="dbl">
                <a:solidFill>
                  <a:srgbClr val="000000"/>
                </a:solidFill>
                <a:miter lim="800000"/>
                <a:headEnd/>
                <a:tailEnd/>
              </a14:hiddenLine>
            </a:ext>
          </a:extLst>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816" name="Rectangle 131"/>
          <p:cNvSpPr>
            <a:spLocks noChangeArrowheads="1"/>
          </p:cNvSpPr>
          <p:nvPr/>
        </p:nvSpPr>
        <p:spPr bwMode="auto">
          <a:xfrm>
            <a:off x="4648200" y="3497263"/>
            <a:ext cx="152400" cy="152400"/>
          </a:xfrm>
          <a:prstGeom prst="rect">
            <a:avLst/>
          </a:prstGeom>
          <a:solidFill>
            <a:srgbClr val="000000"/>
          </a:solidFill>
          <a:ln>
            <a:noFill/>
          </a:ln>
          <a:extLst>
            <a:ext uri="{91240B29-F687-4F45-9708-019B960494DF}">
              <a14:hiddenLine xmlns:a14="http://schemas.microsoft.com/office/drawing/2010/main" w="50800" cmpd="dbl">
                <a:solidFill>
                  <a:srgbClr val="000000"/>
                </a:solidFill>
                <a:miter lim="800000"/>
                <a:headEnd/>
                <a:tailEnd/>
              </a14:hiddenLine>
            </a:ext>
          </a:extLst>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817" name="Rectangle 132"/>
          <p:cNvSpPr>
            <a:spLocks noChangeArrowheads="1"/>
          </p:cNvSpPr>
          <p:nvPr/>
        </p:nvSpPr>
        <p:spPr bwMode="auto">
          <a:xfrm>
            <a:off x="3200400" y="4183063"/>
            <a:ext cx="152400" cy="152400"/>
          </a:xfrm>
          <a:prstGeom prst="rect">
            <a:avLst/>
          </a:prstGeom>
          <a:solidFill>
            <a:srgbClr val="000000"/>
          </a:solidFill>
          <a:ln>
            <a:noFill/>
          </a:ln>
          <a:extLst>
            <a:ext uri="{91240B29-F687-4F45-9708-019B960494DF}">
              <a14:hiddenLine xmlns:a14="http://schemas.microsoft.com/office/drawing/2010/main" w="50800" cmpd="dbl">
                <a:solidFill>
                  <a:srgbClr val="000000"/>
                </a:solidFill>
                <a:miter lim="800000"/>
                <a:headEnd/>
                <a:tailEnd/>
              </a14:hiddenLine>
            </a:ext>
          </a:extLst>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818" name="Rectangle 133"/>
          <p:cNvSpPr>
            <a:spLocks noChangeArrowheads="1"/>
          </p:cNvSpPr>
          <p:nvPr/>
        </p:nvSpPr>
        <p:spPr bwMode="auto">
          <a:xfrm>
            <a:off x="3200400" y="4868863"/>
            <a:ext cx="152400" cy="152400"/>
          </a:xfrm>
          <a:prstGeom prst="rect">
            <a:avLst/>
          </a:prstGeom>
          <a:solidFill>
            <a:srgbClr val="000000"/>
          </a:solidFill>
          <a:ln>
            <a:noFill/>
          </a:ln>
          <a:extLst>
            <a:ext uri="{91240B29-F687-4F45-9708-019B960494DF}">
              <a14:hiddenLine xmlns:a14="http://schemas.microsoft.com/office/drawing/2010/main" w="50800" cmpd="dbl">
                <a:solidFill>
                  <a:srgbClr val="000000"/>
                </a:solidFill>
                <a:miter lim="800000"/>
                <a:headEnd/>
                <a:tailEnd/>
              </a14:hiddenLine>
            </a:ext>
          </a:extLst>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819" name="Rectangle 134"/>
          <p:cNvSpPr>
            <a:spLocks noChangeArrowheads="1"/>
          </p:cNvSpPr>
          <p:nvPr/>
        </p:nvSpPr>
        <p:spPr bwMode="auto">
          <a:xfrm>
            <a:off x="4648200" y="4183063"/>
            <a:ext cx="152400" cy="152400"/>
          </a:xfrm>
          <a:prstGeom prst="rect">
            <a:avLst/>
          </a:prstGeom>
          <a:solidFill>
            <a:srgbClr val="000000"/>
          </a:solidFill>
          <a:ln>
            <a:noFill/>
          </a:ln>
          <a:extLst>
            <a:ext uri="{91240B29-F687-4F45-9708-019B960494DF}">
              <a14:hiddenLine xmlns:a14="http://schemas.microsoft.com/office/drawing/2010/main" w="50800" cmpd="dbl">
                <a:solidFill>
                  <a:srgbClr val="000000"/>
                </a:solidFill>
                <a:miter lim="800000"/>
                <a:headEnd/>
                <a:tailEnd/>
              </a14:hiddenLine>
            </a:ext>
          </a:extLst>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820" name="Rectangle 135"/>
          <p:cNvSpPr>
            <a:spLocks noChangeArrowheads="1"/>
          </p:cNvSpPr>
          <p:nvPr/>
        </p:nvSpPr>
        <p:spPr bwMode="auto">
          <a:xfrm>
            <a:off x="4648200" y="4868863"/>
            <a:ext cx="152400" cy="152400"/>
          </a:xfrm>
          <a:prstGeom prst="rect">
            <a:avLst/>
          </a:prstGeom>
          <a:solidFill>
            <a:srgbClr val="000000"/>
          </a:solidFill>
          <a:ln>
            <a:noFill/>
          </a:ln>
          <a:extLst>
            <a:ext uri="{91240B29-F687-4F45-9708-019B960494DF}">
              <a14:hiddenLine xmlns:a14="http://schemas.microsoft.com/office/drawing/2010/main" w="50800" cmpd="dbl">
                <a:solidFill>
                  <a:srgbClr val="000000"/>
                </a:solidFill>
                <a:miter lim="800000"/>
                <a:headEnd/>
                <a:tailEnd/>
              </a14:hiddenLine>
            </a:ext>
          </a:extLst>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821" name="Line 136"/>
          <p:cNvSpPr>
            <a:spLocks noChangeShapeType="1"/>
          </p:cNvSpPr>
          <p:nvPr/>
        </p:nvSpPr>
        <p:spPr bwMode="auto">
          <a:xfrm flipH="1">
            <a:off x="1905000" y="3040063"/>
            <a:ext cx="0" cy="457200"/>
          </a:xfrm>
          <a:prstGeom prst="line">
            <a:avLst/>
          </a:prstGeom>
          <a:noFill/>
          <a:ln w="22225" cmpd="dbl">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CA"/>
          </a:p>
        </p:txBody>
      </p:sp>
      <p:sp>
        <p:nvSpPr>
          <p:cNvPr id="33822" name="Line 137"/>
          <p:cNvSpPr>
            <a:spLocks noChangeShapeType="1"/>
          </p:cNvSpPr>
          <p:nvPr/>
        </p:nvSpPr>
        <p:spPr bwMode="auto">
          <a:xfrm>
            <a:off x="1905000" y="4335463"/>
            <a:ext cx="0" cy="533400"/>
          </a:xfrm>
          <a:prstGeom prst="line">
            <a:avLst/>
          </a:prstGeom>
          <a:noFill/>
          <a:ln w="22225" cmpd="dbl">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CA"/>
          </a:p>
        </p:txBody>
      </p:sp>
      <p:sp>
        <p:nvSpPr>
          <p:cNvPr id="33823" name="Line 138"/>
          <p:cNvSpPr>
            <a:spLocks noChangeShapeType="1"/>
          </p:cNvSpPr>
          <p:nvPr/>
        </p:nvSpPr>
        <p:spPr bwMode="auto">
          <a:xfrm>
            <a:off x="3276600" y="4335463"/>
            <a:ext cx="0" cy="533400"/>
          </a:xfrm>
          <a:prstGeom prst="line">
            <a:avLst/>
          </a:prstGeom>
          <a:noFill/>
          <a:ln w="22225" cmpd="dbl">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CA"/>
          </a:p>
        </p:txBody>
      </p:sp>
      <p:sp>
        <p:nvSpPr>
          <p:cNvPr id="33824" name="Line 139"/>
          <p:cNvSpPr>
            <a:spLocks noChangeShapeType="1"/>
          </p:cNvSpPr>
          <p:nvPr/>
        </p:nvSpPr>
        <p:spPr bwMode="auto">
          <a:xfrm>
            <a:off x="4724400" y="4335463"/>
            <a:ext cx="0" cy="533400"/>
          </a:xfrm>
          <a:prstGeom prst="line">
            <a:avLst/>
          </a:prstGeom>
          <a:noFill/>
          <a:ln w="22225" cmpd="dbl">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CA"/>
          </a:p>
        </p:txBody>
      </p:sp>
      <p:sp>
        <p:nvSpPr>
          <p:cNvPr id="33825" name="Line 140"/>
          <p:cNvSpPr>
            <a:spLocks noChangeShapeType="1"/>
          </p:cNvSpPr>
          <p:nvPr/>
        </p:nvSpPr>
        <p:spPr bwMode="auto">
          <a:xfrm>
            <a:off x="3276600" y="3040063"/>
            <a:ext cx="0" cy="457200"/>
          </a:xfrm>
          <a:prstGeom prst="line">
            <a:avLst/>
          </a:prstGeom>
          <a:noFill/>
          <a:ln w="22225" cmpd="dbl">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CA"/>
          </a:p>
        </p:txBody>
      </p:sp>
      <p:sp>
        <p:nvSpPr>
          <p:cNvPr id="33826" name="Line 141"/>
          <p:cNvSpPr>
            <a:spLocks noChangeShapeType="1"/>
          </p:cNvSpPr>
          <p:nvPr/>
        </p:nvSpPr>
        <p:spPr bwMode="auto">
          <a:xfrm>
            <a:off x="4724400" y="3040063"/>
            <a:ext cx="0" cy="457200"/>
          </a:xfrm>
          <a:prstGeom prst="line">
            <a:avLst/>
          </a:prstGeom>
          <a:noFill/>
          <a:ln w="22225" cmpd="dbl">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CA"/>
          </a:p>
        </p:txBody>
      </p:sp>
      <p:grpSp>
        <p:nvGrpSpPr>
          <p:cNvPr id="33827" name="Group 142"/>
          <p:cNvGrpSpPr>
            <a:grpSpLocks/>
          </p:cNvGrpSpPr>
          <p:nvPr/>
        </p:nvGrpSpPr>
        <p:grpSpPr bwMode="auto">
          <a:xfrm>
            <a:off x="2514600" y="5910263"/>
            <a:ext cx="609600" cy="533400"/>
            <a:chOff x="432" y="3264"/>
            <a:chExt cx="384" cy="336"/>
          </a:xfrm>
        </p:grpSpPr>
        <p:grpSp>
          <p:nvGrpSpPr>
            <p:cNvPr id="33892" name="Group 143"/>
            <p:cNvGrpSpPr>
              <a:grpSpLocks/>
            </p:cNvGrpSpPr>
            <p:nvPr/>
          </p:nvGrpSpPr>
          <p:grpSpPr bwMode="auto">
            <a:xfrm>
              <a:off x="624" y="3264"/>
              <a:ext cx="144" cy="144"/>
              <a:chOff x="288" y="1632"/>
              <a:chExt cx="144" cy="144"/>
            </a:xfrm>
          </p:grpSpPr>
          <p:sp>
            <p:nvSpPr>
              <p:cNvPr id="33902" name="AutoShape 144"/>
              <p:cNvSpPr>
                <a:spLocks noChangeArrowheads="1"/>
              </p:cNvSpPr>
              <p:nvPr/>
            </p:nvSpPr>
            <p:spPr bwMode="auto">
              <a:xfrm>
                <a:off x="288" y="1632"/>
                <a:ext cx="144" cy="144"/>
              </a:xfrm>
              <a:prstGeom prst="flowChartMagneticTape">
                <a:avLst/>
              </a:prstGeom>
              <a:gradFill rotWithShape="1">
                <a:gsLst>
                  <a:gs pos="0">
                    <a:srgbClr val="969696"/>
                  </a:gs>
                  <a:gs pos="50000">
                    <a:srgbClr val="FBFBFB"/>
                  </a:gs>
                  <a:gs pos="100000">
                    <a:srgbClr val="969696"/>
                  </a:gs>
                </a:gsLst>
                <a:lin ang="5400000" scaled="1"/>
              </a:gradFill>
              <a:ln w="22225" cmpd="dbl">
                <a:solidFill>
                  <a:schemeClr val="tx1"/>
                </a:solidFill>
                <a:miter lim="800000"/>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03" name="Oval 145"/>
              <p:cNvSpPr>
                <a:spLocks noChangeArrowheads="1"/>
              </p:cNvSpPr>
              <p:nvPr/>
            </p:nvSpPr>
            <p:spPr bwMode="auto">
              <a:xfrm>
                <a:off x="336" y="1680"/>
                <a:ext cx="48" cy="48"/>
              </a:xfrm>
              <a:prstGeom prst="ellipse">
                <a:avLst/>
              </a:prstGeom>
              <a:gradFill rotWithShape="1">
                <a:gsLst>
                  <a:gs pos="0">
                    <a:srgbClr val="969696"/>
                  </a:gs>
                  <a:gs pos="50000">
                    <a:srgbClr val="FBFBFB"/>
                  </a:gs>
                  <a:gs pos="100000">
                    <a:srgbClr val="969696"/>
                  </a:gs>
                </a:gsLst>
                <a:lin ang="5400000" scaled="1"/>
              </a:gradFill>
              <a:ln w="22225" cmpd="dbl">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grpSp>
        <p:grpSp>
          <p:nvGrpSpPr>
            <p:cNvPr id="33893" name="Group 146"/>
            <p:cNvGrpSpPr>
              <a:grpSpLocks/>
            </p:cNvGrpSpPr>
            <p:nvPr/>
          </p:nvGrpSpPr>
          <p:grpSpPr bwMode="auto">
            <a:xfrm>
              <a:off x="672" y="3456"/>
              <a:ext cx="144" cy="144"/>
              <a:chOff x="288" y="1632"/>
              <a:chExt cx="144" cy="144"/>
            </a:xfrm>
          </p:grpSpPr>
          <p:sp>
            <p:nvSpPr>
              <p:cNvPr id="33900" name="AutoShape 147"/>
              <p:cNvSpPr>
                <a:spLocks noChangeArrowheads="1"/>
              </p:cNvSpPr>
              <p:nvPr/>
            </p:nvSpPr>
            <p:spPr bwMode="auto">
              <a:xfrm>
                <a:off x="288" y="1632"/>
                <a:ext cx="144" cy="144"/>
              </a:xfrm>
              <a:prstGeom prst="flowChartMagneticTape">
                <a:avLst/>
              </a:prstGeom>
              <a:gradFill rotWithShape="1">
                <a:gsLst>
                  <a:gs pos="0">
                    <a:srgbClr val="969696"/>
                  </a:gs>
                  <a:gs pos="50000">
                    <a:srgbClr val="FBFBFB"/>
                  </a:gs>
                  <a:gs pos="100000">
                    <a:srgbClr val="969696"/>
                  </a:gs>
                </a:gsLst>
                <a:lin ang="5400000" scaled="1"/>
              </a:gradFill>
              <a:ln w="22225" cmpd="dbl">
                <a:solidFill>
                  <a:schemeClr val="tx1"/>
                </a:solidFill>
                <a:miter lim="800000"/>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901" name="Oval 148"/>
              <p:cNvSpPr>
                <a:spLocks noChangeArrowheads="1"/>
              </p:cNvSpPr>
              <p:nvPr/>
            </p:nvSpPr>
            <p:spPr bwMode="auto">
              <a:xfrm>
                <a:off x="336" y="1680"/>
                <a:ext cx="48" cy="48"/>
              </a:xfrm>
              <a:prstGeom prst="ellipse">
                <a:avLst/>
              </a:prstGeom>
              <a:gradFill rotWithShape="1">
                <a:gsLst>
                  <a:gs pos="0">
                    <a:srgbClr val="969696"/>
                  </a:gs>
                  <a:gs pos="50000">
                    <a:srgbClr val="FBFBFB"/>
                  </a:gs>
                  <a:gs pos="100000">
                    <a:srgbClr val="969696"/>
                  </a:gs>
                </a:gsLst>
                <a:lin ang="5400000" scaled="1"/>
              </a:gradFill>
              <a:ln w="22225" cmpd="dbl">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grpSp>
        <p:grpSp>
          <p:nvGrpSpPr>
            <p:cNvPr id="33894" name="Group 149"/>
            <p:cNvGrpSpPr>
              <a:grpSpLocks/>
            </p:cNvGrpSpPr>
            <p:nvPr/>
          </p:nvGrpSpPr>
          <p:grpSpPr bwMode="auto">
            <a:xfrm>
              <a:off x="480" y="3456"/>
              <a:ext cx="144" cy="144"/>
              <a:chOff x="288" y="1632"/>
              <a:chExt cx="144" cy="144"/>
            </a:xfrm>
          </p:grpSpPr>
          <p:sp>
            <p:nvSpPr>
              <p:cNvPr id="33898" name="AutoShape 150"/>
              <p:cNvSpPr>
                <a:spLocks noChangeArrowheads="1"/>
              </p:cNvSpPr>
              <p:nvPr/>
            </p:nvSpPr>
            <p:spPr bwMode="auto">
              <a:xfrm>
                <a:off x="288" y="1632"/>
                <a:ext cx="144" cy="144"/>
              </a:xfrm>
              <a:prstGeom prst="flowChartMagneticTape">
                <a:avLst/>
              </a:prstGeom>
              <a:gradFill rotWithShape="1">
                <a:gsLst>
                  <a:gs pos="0">
                    <a:srgbClr val="969696"/>
                  </a:gs>
                  <a:gs pos="50000">
                    <a:srgbClr val="FBFBFB"/>
                  </a:gs>
                  <a:gs pos="100000">
                    <a:srgbClr val="969696"/>
                  </a:gs>
                </a:gsLst>
                <a:lin ang="5400000" scaled="1"/>
              </a:gradFill>
              <a:ln w="22225" cmpd="dbl">
                <a:solidFill>
                  <a:schemeClr val="tx1"/>
                </a:solidFill>
                <a:miter lim="800000"/>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899" name="Oval 151"/>
              <p:cNvSpPr>
                <a:spLocks noChangeArrowheads="1"/>
              </p:cNvSpPr>
              <p:nvPr/>
            </p:nvSpPr>
            <p:spPr bwMode="auto">
              <a:xfrm>
                <a:off x="336" y="1680"/>
                <a:ext cx="48" cy="48"/>
              </a:xfrm>
              <a:prstGeom prst="ellipse">
                <a:avLst/>
              </a:prstGeom>
              <a:gradFill rotWithShape="1">
                <a:gsLst>
                  <a:gs pos="0">
                    <a:srgbClr val="969696"/>
                  </a:gs>
                  <a:gs pos="50000">
                    <a:srgbClr val="FBFBFB"/>
                  </a:gs>
                  <a:gs pos="100000">
                    <a:srgbClr val="969696"/>
                  </a:gs>
                </a:gsLst>
                <a:lin ang="5400000" scaled="1"/>
              </a:gradFill>
              <a:ln w="22225" cmpd="dbl">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grpSp>
        <p:grpSp>
          <p:nvGrpSpPr>
            <p:cNvPr id="33895" name="Group 152"/>
            <p:cNvGrpSpPr>
              <a:grpSpLocks/>
            </p:cNvGrpSpPr>
            <p:nvPr/>
          </p:nvGrpSpPr>
          <p:grpSpPr bwMode="auto">
            <a:xfrm>
              <a:off x="432" y="3264"/>
              <a:ext cx="144" cy="144"/>
              <a:chOff x="288" y="1632"/>
              <a:chExt cx="144" cy="144"/>
            </a:xfrm>
          </p:grpSpPr>
          <p:sp>
            <p:nvSpPr>
              <p:cNvPr id="33896" name="AutoShape 153"/>
              <p:cNvSpPr>
                <a:spLocks noChangeArrowheads="1"/>
              </p:cNvSpPr>
              <p:nvPr/>
            </p:nvSpPr>
            <p:spPr bwMode="auto">
              <a:xfrm>
                <a:off x="288" y="1632"/>
                <a:ext cx="144" cy="144"/>
              </a:xfrm>
              <a:prstGeom prst="flowChartMagneticTape">
                <a:avLst/>
              </a:prstGeom>
              <a:gradFill rotWithShape="1">
                <a:gsLst>
                  <a:gs pos="0">
                    <a:srgbClr val="969696"/>
                  </a:gs>
                  <a:gs pos="50000">
                    <a:srgbClr val="FBFBFB"/>
                  </a:gs>
                  <a:gs pos="100000">
                    <a:srgbClr val="969696"/>
                  </a:gs>
                </a:gsLst>
                <a:lin ang="5400000" scaled="1"/>
              </a:gradFill>
              <a:ln w="22225" cmpd="dbl">
                <a:solidFill>
                  <a:schemeClr val="tx1"/>
                </a:solidFill>
                <a:miter lim="800000"/>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897" name="Oval 154"/>
              <p:cNvSpPr>
                <a:spLocks noChangeArrowheads="1"/>
              </p:cNvSpPr>
              <p:nvPr/>
            </p:nvSpPr>
            <p:spPr bwMode="auto">
              <a:xfrm>
                <a:off x="336" y="1680"/>
                <a:ext cx="48" cy="48"/>
              </a:xfrm>
              <a:prstGeom prst="ellipse">
                <a:avLst/>
              </a:prstGeom>
              <a:gradFill rotWithShape="1">
                <a:gsLst>
                  <a:gs pos="0">
                    <a:srgbClr val="969696"/>
                  </a:gs>
                  <a:gs pos="50000">
                    <a:srgbClr val="FBFBFB"/>
                  </a:gs>
                  <a:gs pos="100000">
                    <a:srgbClr val="969696"/>
                  </a:gs>
                </a:gsLst>
                <a:lin ang="5400000" scaled="1"/>
              </a:gradFill>
              <a:ln w="22225" cmpd="dbl">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grpSp>
      </p:grpSp>
      <p:grpSp>
        <p:nvGrpSpPr>
          <p:cNvPr id="33828" name="Group 155"/>
          <p:cNvGrpSpPr>
            <a:grpSpLocks/>
          </p:cNvGrpSpPr>
          <p:nvPr/>
        </p:nvGrpSpPr>
        <p:grpSpPr bwMode="auto">
          <a:xfrm>
            <a:off x="990600" y="5910263"/>
            <a:ext cx="609600" cy="533400"/>
            <a:chOff x="432" y="3264"/>
            <a:chExt cx="384" cy="336"/>
          </a:xfrm>
        </p:grpSpPr>
        <p:grpSp>
          <p:nvGrpSpPr>
            <p:cNvPr id="33880" name="Group 156"/>
            <p:cNvGrpSpPr>
              <a:grpSpLocks/>
            </p:cNvGrpSpPr>
            <p:nvPr/>
          </p:nvGrpSpPr>
          <p:grpSpPr bwMode="auto">
            <a:xfrm>
              <a:off x="624" y="3264"/>
              <a:ext cx="144" cy="144"/>
              <a:chOff x="288" y="1632"/>
              <a:chExt cx="144" cy="144"/>
            </a:xfrm>
          </p:grpSpPr>
          <p:sp>
            <p:nvSpPr>
              <p:cNvPr id="33890" name="AutoShape 157"/>
              <p:cNvSpPr>
                <a:spLocks noChangeArrowheads="1"/>
              </p:cNvSpPr>
              <p:nvPr/>
            </p:nvSpPr>
            <p:spPr bwMode="auto">
              <a:xfrm>
                <a:off x="288" y="1632"/>
                <a:ext cx="144" cy="144"/>
              </a:xfrm>
              <a:prstGeom prst="flowChartMagneticTape">
                <a:avLst/>
              </a:prstGeom>
              <a:gradFill rotWithShape="1">
                <a:gsLst>
                  <a:gs pos="0">
                    <a:srgbClr val="969696"/>
                  </a:gs>
                  <a:gs pos="50000">
                    <a:srgbClr val="FBFBFB"/>
                  </a:gs>
                  <a:gs pos="100000">
                    <a:srgbClr val="969696"/>
                  </a:gs>
                </a:gsLst>
                <a:lin ang="5400000" scaled="1"/>
              </a:gradFill>
              <a:ln w="22225" cmpd="dbl">
                <a:solidFill>
                  <a:schemeClr val="tx1"/>
                </a:solidFill>
                <a:miter lim="800000"/>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891" name="Oval 158"/>
              <p:cNvSpPr>
                <a:spLocks noChangeArrowheads="1"/>
              </p:cNvSpPr>
              <p:nvPr/>
            </p:nvSpPr>
            <p:spPr bwMode="auto">
              <a:xfrm>
                <a:off x="336" y="1680"/>
                <a:ext cx="48" cy="48"/>
              </a:xfrm>
              <a:prstGeom prst="ellipse">
                <a:avLst/>
              </a:prstGeom>
              <a:gradFill rotWithShape="1">
                <a:gsLst>
                  <a:gs pos="0">
                    <a:srgbClr val="969696"/>
                  </a:gs>
                  <a:gs pos="50000">
                    <a:srgbClr val="FBFBFB"/>
                  </a:gs>
                  <a:gs pos="100000">
                    <a:srgbClr val="969696"/>
                  </a:gs>
                </a:gsLst>
                <a:lin ang="5400000" scaled="1"/>
              </a:gradFill>
              <a:ln w="22225" cmpd="dbl">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grpSp>
        <p:grpSp>
          <p:nvGrpSpPr>
            <p:cNvPr id="33881" name="Group 159"/>
            <p:cNvGrpSpPr>
              <a:grpSpLocks/>
            </p:cNvGrpSpPr>
            <p:nvPr/>
          </p:nvGrpSpPr>
          <p:grpSpPr bwMode="auto">
            <a:xfrm>
              <a:off x="672" y="3456"/>
              <a:ext cx="144" cy="144"/>
              <a:chOff x="288" y="1632"/>
              <a:chExt cx="144" cy="144"/>
            </a:xfrm>
          </p:grpSpPr>
          <p:sp>
            <p:nvSpPr>
              <p:cNvPr id="33888" name="AutoShape 160"/>
              <p:cNvSpPr>
                <a:spLocks noChangeArrowheads="1"/>
              </p:cNvSpPr>
              <p:nvPr/>
            </p:nvSpPr>
            <p:spPr bwMode="auto">
              <a:xfrm>
                <a:off x="288" y="1632"/>
                <a:ext cx="144" cy="144"/>
              </a:xfrm>
              <a:prstGeom prst="flowChartMagneticTape">
                <a:avLst/>
              </a:prstGeom>
              <a:gradFill rotWithShape="1">
                <a:gsLst>
                  <a:gs pos="0">
                    <a:srgbClr val="969696"/>
                  </a:gs>
                  <a:gs pos="50000">
                    <a:srgbClr val="FBFBFB"/>
                  </a:gs>
                  <a:gs pos="100000">
                    <a:srgbClr val="969696"/>
                  </a:gs>
                </a:gsLst>
                <a:lin ang="5400000" scaled="1"/>
              </a:gradFill>
              <a:ln w="22225" cmpd="dbl">
                <a:solidFill>
                  <a:schemeClr val="tx1"/>
                </a:solidFill>
                <a:miter lim="800000"/>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889" name="Oval 161"/>
              <p:cNvSpPr>
                <a:spLocks noChangeArrowheads="1"/>
              </p:cNvSpPr>
              <p:nvPr/>
            </p:nvSpPr>
            <p:spPr bwMode="auto">
              <a:xfrm>
                <a:off x="336" y="1680"/>
                <a:ext cx="48" cy="48"/>
              </a:xfrm>
              <a:prstGeom prst="ellipse">
                <a:avLst/>
              </a:prstGeom>
              <a:gradFill rotWithShape="1">
                <a:gsLst>
                  <a:gs pos="0">
                    <a:srgbClr val="969696"/>
                  </a:gs>
                  <a:gs pos="50000">
                    <a:srgbClr val="FBFBFB"/>
                  </a:gs>
                  <a:gs pos="100000">
                    <a:srgbClr val="969696"/>
                  </a:gs>
                </a:gsLst>
                <a:lin ang="5400000" scaled="1"/>
              </a:gradFill>
              <a:ln w="22225" cmpd="dbl">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grpSp>
        <p:grpSp>
          <p:nvGrpSpPr>
            <p:cNvPr id="33882" name="Group 162"/>
            <p:cNvGrpSpPr>
              <a:grpSpLocks/>
            </p:cNvGrpSpPr>
            <p:nvPr/>
          </p:nvGrpSpPr>
          <p:grpSpPr bwMode="auto">
            <a:xfrm>
              <a:off x="480" y="3456"/>
              <a:ext cx="144" cy="144"/>
              <a:chOff x="288" y="1632"/>
              <a:chExt cx="144" cy="144"/>
            </a:xfrm>
          </p:grpSpPr>
          <p:sp>
            <p:nvSpPr>
              <p:cNvPr id="33886" name="AutoShape 163"/>
              <p:cNvSpPr>
                <a:spLocks noChangeArrowheads="1"/>
              </p:cNvSpPr>
              <p:nvPr/>
            </p:nvSpPr>
            <p:spPr bwMode="auto">
              <a:xfrm>
                <a:off x="288" y="1632"/>
                <a:ext cx="144" cy="144"/>
              </a:xfrm>
              <a:prstGeom prst="flowChartMagneticTape">
                <a:avLst/>
              </a:prstGeom>
              <a:gradFill rotWithShape="1">
                <a:gsLst>
                  <a:gs pos="0">
                    <a:srgbClr val="969696"/>
                  </a:gs>
                  <a:gs pos="50000">
                    <a:srgbClr val="FBFBFB"/>
                  </a:gs>
                  <a:gs pos="100000">
                    <a:srgbClr val="969696"/>
                  </a:gs>
                </a:gsLst>
                <a:lin ang="5400000" scaled="1"/>
              </a:gradFill>
              <a:ln w="22225" cmpd="dbl">
                <a:solidFill>
                  <a:schemeClr val="tx1"/>
                </a:solidFill>
                <a:miter lim="800000"/>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887" name="Oval 164"/>
              <p:cNvSpPr>
                <a:spLocks noChangeArrowheads="1"/>
              </p:cNvSpPr>
              <p:nvPr/>
            </p:nvSpPr>
            <p:spPr bwMode="auto">
              <a:xfrm>
                <a:off x="336" y="1680"/>
                <a:ext cx="48" cy="48"/>
              </a:xfrm>
              <a:prstGeom prst="ellipse">
                <a:avLst/>
              </a:prstGeom>
              <a:gradFill rotWithShape="1">
                <a:gsLst>
                  <a:gs pos="0">
                    <a:srgbClr val="969696"/>
                  </a:gs>
                  <a:gs pos="50000">
                    <a:srgbClr val="FBFBFB"/>
                  </a:gs>
                  <a:gs pos="100000">
                    <a:srgbClr val="969696"/>
                  </a:gs>
                </a:gsLst>
                <a:lin ang="5400000" scaled="1"/>
              </a:gradFill>
              <a:ln w="22225" cmpd="dbl">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grpSp>
        <p:grpSp>
          <p:nvGrpSpPr>
            <p:cNvPr id="33883" name="Group 165"/>
            <p:cNvGrpSpPr>
              <a:grpSpLocks/>
            </p:cNvGrpSpPr>
            <p:nvPr/>
          </p:nvGrpSpPr>
          <p:grpSpPr bwMode="auto">
            <a:xfrm>
              <a:off x="432" y="3264"/>
              <a:ext cx="144" cy="144"/>
              <a:chOff x="288" y="1632"/>
              <a:chExt cx="144" cy="144"/>
            </a:xfrm>
          </p:grpSpPr>
          <p:sp>
            <p:nvSpPr>
              <p:cNvPr id="33884" name="AutoShape 166"/>
              <p:cNvSpPr>
                <a:spLocks noChangeArrowheads="1"/>
              </p:cNvSpPr>
              <p:nvPr/>
            </p:nvSpPr>
            <p:spPr bwMode="auto">
              <a:xfrm>
                <a:off x="288" y="1632"/>
                <a:ext cx="144" cy="144"/>
              </a:xfrm>
              <a:prstGeom prst="flowChartMagneticTape">
                <a:avLst/>
              </a:prstGeom>
              <a:gradFill rotWithShape="1">
                <a:gsLst>
                  <a:gs pos="0">
                    <a:srgbClr val="969696"/>
                  </a:gs>
                  <a:gs pos="50000">
                    <a:srgbClr val="FBFBFB"/>
                  </a:gs>
                  <a:gs pos="100000">
                    <a:srgbClr val="969696"/>
                  </a:gs>
                </a:gsLst>
                <a:lin ang="5400000" scaled="1"/>
              </a:gradFill>
              <a:ln w="22225" cmpd="dbl">
                <a:solidFill>
                  <a:schemeClr val="tx1"/>
                </a:solidFill>
                <a:miter lim="800000"/>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885" name="Oval 167"/>
              <p:cNvSpPr>
                <a:spLocks noChangeArrowheads="1"/>
              </p:cNvSpPr>
              <p:nvPr/>
            </p:nvSpPr>
            <p:spPr bwMode="auto">
              <a:xfrm>
                <a:off x="336" y="1680"/>
                <a:ext cx="48" cy="48"/>
              </a:xfrm>
              <a:prstGeom prst="ellipse">
                <a:avLst/>
              </a:prstGeom>
              <a:gradFill rotWithShape="1">
                <a:gsLst>
                  <a:gs pos="0">
                    <a:srgbClr val="969696"/>
                  </a:gs>
                  <a:gs pos="50000">
                    <a:srgbClr val="FBFBFB"/>
                  </a:gs>
                  <a:gs pos="100000">
                    <a:srgbClr val="969696"/>
                  </a:gs>
                </a:gsLst>
                <a:lin ang="5400000" scaled="1"/>
              </a:gradFill>
              <a:ln w="22225" cmpd="dbl">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grpSp>
      </p:grpSp>
      <p:grpSp>
        <p:nvGrpSpPr>
          <p:cNvPr id="33829" name="Group 168"/>
          <p:cNvGrpSpPr>
            <a:grpSpLocks/>
          </p:cNvGrpSpPr>
          <p:nvPr/>
        </p:nvGrpSpPr>
        <p:grpSpPr bwMode="auto">
          <a:xfrm>
            <a:off x="3886200" y="5910263"/>
            <a:ext cx="609600" cy="533400"/>
            <a:chOff x="432" y="3264"/>
            <a:chExt cx="384" cy="336"/>
          </a:xfrm>
        </p:grpSpPr>
        <p:grpSp>
          <p:nvGrpSpPr>
            <p:cNvPr id="33868" name="Group 169"/>
            <p:cNvGrpSpPr>
              <a:grpSpLocks/>
            </p:cNvGrpSpPr>
            <p:nvPr/>
          </p:nvGrpSpPr>
          <p:grpSpPr bwMode="auto">
            <a:xfrm>
              <a:off x="624" y="3264"/>
              <a:ext cx="144" cy="144"/>
              <a:chOff x="288" y="1632"/>
              <a:chExt cx="144" cy="144"/>
            </a:xfrm>
          </p:grpSpPr>
          <p:sp>
            <p:nvSpPr>
              <p:cNvPr id="33878" name="AutoShape 170"/>
              <p:cNvSpPr>
                <a:spLocks noChangeArrowheads="1"/>
              </p:cNvSpPr>
              <p:nvPr/>
            </p:nvSpPr>
            <p:spPr bwMode="auto">
              <a:xfrm>
                <a:off x="288" y="1632"/>
                <a:ext cx="144" cy="144"/>
              </a:xfrm>
              <a:prstGeom prst="flowChartMagneticTape">
                <a:avLst/>
              </a:prstGeom>
              <a:gradFill rotWithShape="1">
                <a:gsLst>
                  <a:gs pos="0">
                    <a:srgbClr val="969696"/>
                  </a:gs>
                  <a:gs pos="50000">
                    <a:srgbClr val="FBFBFB"/>
                  </a:gs>
                  <a:gs pos="100000">
                    <a:srgbClr val="969696"/>
                  </a:gs>
                </a:gsLst>
                <a:lin ang="5400000" scaled="1"/>
              </a:gradFill>
              <a:ln w="22225" cmpd="dbl">
                <a:solidFill>
                  <a:schemeClr val="tx1"/>
                </a:solidFill>
                <a:miter lim="800000"/>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879" name="Oval 171"/>
              <p:cNvSpPr>
                <a:spLocks noChangeArrowheads="1"/>
              </p:cNvSpPr>
              <p:nvPr/>
            </p:nvSpPr>
            <p:spPr bwMode="auto">
              <a:xfrm>
                <a:off x="336" y="1680"/>
                <a:ext cx="48" cy="48"/>
              </a:xfrm>
              <a:prstGeom prst="ellipse">
                <a:avLst/>
              </a:prstGeom>
              <a:gradFill rotWithShape="1">
                <a:gsLst>
                  <a:gs pos="0">
                    <a:srgbClr val="969696"/>
                  </a:gs>
                  <a:gs pos="50000">
                    <a:srgbClr val="FBFBFB"/>
                  </a:gs>
                  <a:gs pos="100000">
                    <a:srgbClr val="969696"/>
                  </a:gs>
                </a:gsLst>
                <a:lin ang="5400000" scaled="1"/>
              </a:gradFill>
              <a:ln w="22225" cmpd="dbl">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grpSp>
        <p:grpSp>
          <p:nvGrpSpPr>
            <p:cNvPr id="33869" name="Group 172"/>
            <p:cNvGrpSpPr>
              <a:grpSpLocks/>
            </p:cNvGrpSpPr>
            <p:nvPr/>
          </p:nvGrpSpPr>
          <p:grpSpPr bwMode="auto">
            <a:xfrm>
              <a:off x="672" y="3456"/>
              <a:ext cx="144" cy="144"/>
              <a:chOff x="288" y="1632"/>
              <a:chExt cx="144" cy="144"/>
            </a:xfrm>
          </p:grpSpPr>
          <p:sp>
            <p:nvSpPr>
              <p:cNvPr id="33876" name="AutoShape 173"/>
              <p:cNvSpPr>
                <a:spLocks noChangeArrowheads="1"/>
              </p:cNvSpPr>
              <p:nvPr/>
            </p:nvSpPr>
            <p:spPr bwMode="auto">
              <a:xfrm>
                <a:off x="288" y="1632"/>
                <a:ext cx="144" cy="144"/>
              </a:xfrm>
              <a:prstGeom prst="flowChartMagneticTape">
                <a:avLst/>
              </a:prstGeom>
              <a:gradFill rotWithShape="1">
                <a:gsLst>
                  <a:gs pos="0">
                    <a:srgbClr val="969696"/>
                  </a:gs>
                  <a:gs pos="50000">
                    <a:srgbClr val="FBFBFB"/>
                  </a:gs>
                  <a:gs pos="100000">
                    <a:srgbClr val="969696"/>
                  </a:gs>
                </a:gsLst>
                <a:lin ang="5400000" scaled="1"/>
              </a:gradFill>
              <a:ln w="22225" cmpd="dbl">
                <a:solidFill>
                  <a:schemeClr val="tx1"/>
                </a:solidFill>
                <a:miter lim="800000"/>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877" name="Oval 174"/>
              <p:cNvSpPr>
                <a:spLocks noChangeArrowheads="1"/>
              </p:cNvSpPr>
              <p:nvPr/>
            </p:nvSpPr>
            <p:spPr bwMode="auto">
              <a:xfrm>
                <a:off x="336" y="1680"/>
                <a:ext cx="48" cy="48"/>
              </a:xfrm>
              <a:prstGeom prst="ellipse">
                <a:avLst/>
              </a:prstGeom>
              <a:gradFill rotWithShape="1">
                <a:gsLst>
                  <a:gs pos="0">
                    <a:srgbClr val="969696"/>
                  </a:gs>
                  <a:gs pos="50000">
                    <a:srgbClr val="FBFBFB"/>
                  </a:gs>
                  <a:gs pos="100000">
                    <a:srgbClr val="969696"/>
                  </a:gs>
                </a:gsLst>
                <a:lin ang="5400000" scaled="1"/>
              </a:gradFill>
              <a:ln w="22225" cmpd="dbl">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grpSp>
        <p:grpSp>
          <p:nvGrpSpPr>
            <p:cNvPr id="33870" name="Group 175"/>
            <p:cNvGrpSpPr>
              <a:grpSpLocks/>
            </p:cNvGrpSpPr>
            <p:nvPr/>
          </p:nvGrpSpPr>
          <p:grpSpPr bwMode="auto">
            <a:xfrm>
              <a:off x="480" y="3456"/>
              <a:ext cx="144" cy="144"/>
              <a:chOff x="288" y="1632"/>
              <a:chExt cx="144" cy="144"/>
            </a:xfrm>
          </p:grpSpPr>
          <p:sp>
            <p:nvSpPr>
              <p:cNvPr id="33874" name="AutoShape 176"/>
              <p:cNvSpPr>
                <a:spLocks noChangeArrowheads="1"/>
              </p:cNvSpPr>
              <p:nvPr/>
            </p:nvSpPr>
            <p:spPr bwMode="auto">
              <a:xfrm>
                <a:off x="288" y="1632"/>
                <a:ext cx="144" cy="144"/>
              </a:xfrm>
              <a:prstGeom prst="flowChartMagneticTape">
                <a:avLst/>
              </a:prstGeom>
              <a:gradFill rotWithShape="1">
                <a:gsLst>
                  <a:gs pos="0">
                    <a:srgbClr val="969696"/>
                  </a:gs>
                  <a:gs pos="50000">
                    <a:srgbClr val="FBFBFB"/>
                  </a:gs>
                  <a:gs pos="100000">
                    <a:srgbClr val="969696"/>
                  </a:gs>
                </a:gsLst>
                <a:lin ang="5400000" scaled="1"/>
              </a:gradFill>
              <a:ln w="22225" cmpd="dbl">
                <a:solidFill>
                  <a:schemeClr val="tx1"/>
                </a:solidFill>
                <a:miter lim="800000"/>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875" name="Oval 177"/>
              <p:cNvSpPr>
                <a:spLocks noChangeArrowheads="1"/>
              </p:cNvSpPr>
              <p:nvPr/>
            </p:nvSpPr>
            <p:spPr bwMode="auto">
              <a:xfrm>
                <a:off x="336" y="1680"/>
                <a:ext cx="48" cy="48"/>
              </a:xfrm>
              <a:prstGeom prst="ellipse">
                <a:avLst/>
              </a:prstGeom>
              <a:gradFill rotWithShape="1">
                <a:gsLst>
                  <a:gs pos="0">
                    <a:srgbClr val="969696"/>
                  </a:gs>
                  <a:gs pos="50000">
                    <a:srgbClr val="FBFBFB"/>
                  </a:gs>
                  <a:gs pos="100000">
                    <a:srgbClr val="969696"/>
                  </a:gs>
                </a:gsLst>
                <a:lin ang="5400000" scaled="1"/>
              </a:gradFill>
              <a:ln w="22225" cmpd="dbl">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grpSp>
        <p:grpSp>
          <p:nvGrpSpPr>
            <p:cNvPr id="33871" name="Group 178"/>
            <p:cNvGrpSpPr>
              <a:grpSpLocks/>
            </p:cNvGrpSpPr>
            <p:nvPr/>
          </p:nvGrpSpPr>
          <p:grpSpPr bwMode="auto">
            <a:xfrm>
              <a:off x="432" y="3264"/>
              <a:ext cx="144" cy="144"/>
              <a:chOff x="288" y="1632"/>
              <a:chExt cx="144" cy="144"/>
            </a:xfrm>
          </p:grpSpPr>
          <p:sp>
            <p:nvSpPr>
              <p:cNvPr id="33872" name="AutoShape 179"/>
              <p:cNvSpPr>
                <a:spLocks noChangeArrowheads="1"/>
              </p:cNvSpPr>
              <p:nvPr/>
            </p:nvSpPr>
            <p:spPr bwMode="auto">
              <a:xfrm>
                <a:off x="288" y="1632"/>
                <a:ext cx="144" cy="144"/>
              </a:xfrm>
              <a:prstGeom prst="flowChartMagneticTape">
                <a:avLst/>
              </a:prstGeom>
              <a:gradFill rotWithShape="1">
                <a:gsLst>
                  <a:gs pos="0">
                    <a:srgbClr val="969696"/>
                  </a:gs>
                  <a:gs pos="50000">
                    <a:srgbClr val="FBFBFB"/>
                  </a:gs>
                  <a:gs pos="100000">
                    <a:srgbClr val="969696"/>
                  </a:gs>
                </a:gsLst>
                <a:lin ang="5400000" scaled="1"/>
              </a:gradFill>
              <a:ln w="22225" cmpd="dbl">
                <a:solidFill>
                  <a:schemeClr val="tx1"/>
                </a:solidFill>
                <a:miter lim="800000"/>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873" name="Oval 180"/>
              <p:cNvSpPr>
                <a:spLocks noChangeArrowheads="1"/>
              </p:cNvSpPr>
              <p:nvPr/>
            </p:nvSpPr>
            <p:spPr bwMode="auto">
              <a:xfrm>
                <a:off x="336" y="1680"/>
                <a:ext cx="48" cy="48"/>
              </a:xfrm>
              <a:prstGeom prst="ellipse">
                <a:avLst/>
              </a:prstGeom>
              <a:gradFill rotWithShape="1">
                <a:gsLst>
                  <a:gs pos="0">
                    <a:srgbClr val="969696"/>
                  </a:gs>
                  <a:gs pos="50000">
                    <a:srgbClr val="FBFBFB"/>
                  </a:gs>
                  <a:gs pos="100000">
                    <a:srgbClr val="969696"/>
                  </a:gs>
                </a:gsLst>
                <a:lin ang="5400000" scaled="1"/>
              </a:gradFill>
              <a:ln w="22225" cmpd="dbl">
                <a:solidFill>
                  <a:schemeClr val="tx1"/>
                </a:solidFill>
                <a:round/>
                <a:headEnd/>
                <a:tailEnd/>
              </a:ln>
            </p:spPr>
            <p:txBody>
              <a:bodyPr wrap="none"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grpSp>
      </p:grpSp>
      <p:grpSp>
        <p:nvGrpSpPr>
          <p:cNvPr id="33830" name="Group 181"/>
          <p:cNvGrpSpPr>
            <a:grpSpLocks/>
          </p:cNvGrpSpPr>
          <p:nvPr/>
        </p:nvGrpSpPr>
        <p:grpSpPr bwMode="auto">
          <a:xfrm>
            <a:off x="228600" y="5529263"/>
            <a:ext cx="914400" cy="701675"/>
            <a:chOff x="480" y="768"/>
            <a:chExt cx="576" cy="442"/>
          </a:xfrm>
        </p:grpSpPr>
        <p:sp>
          <p:nvSpPr>
            <p:cNvPr id="33860" name="Rectangle 182" descr="Large confetti"/>
            <p:cNvSpPr>
              <a:spLocks noChangeArrowheads="1"/>
            </p:cNvSpPr>
            <p:nvPr/>
          </p:nvSpPr>
          <p:spPr bwMode="auto">
            <a:xfrm>
              <a:off x="576" y="864"/>
              <a:ext cx="240" cy="288"/>
            </a:xfrm>
            <a:prstGeom prst="rect">
              <a:avLst/>
            </a:prstGeom>
            <a:pattFill prst="lgConfetti">
              <a:fgClr>
                <a:srgbClr val="99CCFF"/>
              </a:fgClr>
              <a:bgClr>
                <a:srgbClr val="FFFFFF"/>
              </a:bgClr>
            </a:pattFill>
            <a:ln w="15875" cmpd="dbl">
              <a:solidFill>
                <a:schemeClr val="tx1"/>
              </a:solidFill>
              <a:miter lim="800000"/>
              <a:headEnd/>
              <a:tailEnd/>
            </a:ln>
          </p:spPr>
          <p:txBody>
            <a:bodyPr wrap="none" anchor="ct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861" name="Text Box 183"/>
            <p:cNvSpPr txBox="1">
              <a:spLocks noChangeArrowheads="1"/>
            </p:cNvSpPr>
            <p:nvPr/>
          </p:nvSpPr>
          <p:spPr bwMode="auto">
            <a:xfrm>
              <a:off x="528" y="864"/>
              <a:ext cx="181"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spcAft>
                  <a:spcPct val="0"/>
                </a:spcAft>
                <a:buClrTx/>
                <a:buFontTx/>
                <a:buNone/>
              </a:pPr>
              <a:r>
                <a:rPr lang="en-US" altLang="en-US" sz="800" b="0"/>
                <a:t>@</a:t>
              </a:r>
            </a:p>
          </p:txBody>
        </p:sp>
        <p:sp>
          <p:nvSpPr>
            <p:cNvPr id="33862" name="Text Box 184"/>
            <p:cNvSpPr txBox="1">
              <a:spLocks noChangeArrowheads="1"/>
            </p:cNvSpPr>
            <p:nvPr/>
          </p:nvSpPr>
          <p:spPr bwMode="auto">
            <a:xfrm>
              <a:off x="528" y="912"/>
              <a:ext cx="181"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spcAft>
                  <a:spcPct val="0"/>
                </a:spcAft>
                <a:buClrTx/>
                <a:buFontTx/>
                <a:buNone/>
              </a:pPr>
              <a:r>
                <a:rPr lang="en-US" altLang="en-US" sz="800" b="0"/>
                <a:t>@</a:t>
              </a:r>
            </a:p>
          </p:txBody>
        </p:sp>
        <p:sp>
          <p:nvSpPr>
            <p:cNvPr id="33863" name="Line 185"/>
            <p:cNvSpPr>
              <a:spLocks noChangeShapeType="1"/>
            </p:cNvSpPr>
            <p:nvPr/>
          </p:nvSpPr>
          <p:spPr bwMode="auto">
            <a:xfrm>
              <a:off x="816" y="960"/>
              <a:ext cx="144" cy="0"/>
            </a:xfrm>
            <a:prstGeom prst="line">
              <a:avLst/>
            </a:prstGeom>
            <a:noFill/>
            <a:ln w="38100" cmpd="dbl">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33864" name="AutoShape 186"/>
            <p:cNvSpPr>
              <a:spLocks noChangeArrowheads="1"/>
            </p:cNvSpPr>
            <p:nvPr/>
          </p:nvSpPr>
          <p:spPr bwMode="auto">
            <a:xfrm>
              <a:off x="864" y="768"/>
              <a:ext cx="192" cy="144"/>
            </a:xfrm>
            <a:prstGeom prst="flowChartPunchedTape">
              <a:avLst/>
            </a:prstGeom>
            <a:solidFill>
              <a:schemeClr val="bg1"/>
            </a:solidFill>
            <a:ln w="9525">
              <a:solidFill>
                <a:schemeClr val="tx1"/>
              </a:solidFill>
              <a:miter lim="800000"/>
              <a:headEnd/>
              <a:tailEnd/>
            </a:ln>
          </p:spPr>
          <p:txBody>
            <a:bodyPr wrap="none" anchor="ct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grpSp>
          <p:nvGrpSpPr>
            <p:cNvPr id="33865" name="Group 187"/>
            <p:cNvGrpSpPr>
              <a:grpSpLocks/>
            </p:cNvGrpSpPr>
            <p:nvPr/>
          </p:nvGrpSpPr>
          <p:grpSpPr bwMode="auto">
            <a:xfrm>
              <a:off x="480" y="1008"/>
              <a:ext cx="163" cy="202"/>
              <a:chOff x="2112" y="576"/>
              <a:chExt cx="163" cy="202"/>
            </a:xfrm>
          </p:grpSpPr>
          <p:sp>
            <p:nvSpPr>
              <p:cNvPr id="33866" name="Text Box 188"/>
              <p:cNvSpPr txBox="1">
                <a:spLocks noChangeArrowheads="1"/>
              </p:cNvSpPr>
              <p:nvPr/>
            </p:nvSpPr>
            <p:spPr bwMode="auto">
              <a:xfrm>
                <a:off x="2112" y="576"/>
                <a:ext cx="16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spcAft>
                    <a:spcPct val="0"/>
                  </a:spcAft>
                  <a:buClrTx/>
                  <a:buFontTx/>
                  <a:buNone/>
                </a:pPr>
                <a:r>
                  <a:rPr lang="en-US" altLang="en-US" sz="1000" b="0"/>
                  <a:t>=</a:t>
                </a:r>
              </a:p>
            </p:txBody>
          </p:sp>
          <p:sp>
            <p:nvSpPr>
              <p:cNvPr id="33867" name="Text Box 189"/>
              <p:cNvSpPr txBox="1">
                <a:spLocks noChangeArrowheads="1"/>
              </p:cNvSpPr>
              <p:nvPr/>
            </p:nvSpPr>
            <p:spPr bwMode="auto">
              <a:xfrm>
                <a:off x="2112" y="624"/>
                <a:ext cx="16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spcAft>
                    <a:spcPct val="0"/>
                  </a:spcAft>
                  <a:buClrTx/>
                  <a:buFontTx/>
                  <a:buNone/>
                </a:pPr>
                <a:r>
                  <a:rPr lang="en-US" altLang="en-US" sz="1000" b="0"/>
                  <a:t>=</a:t>
                </a:r>
              </a:p>
            </p:txBody>
          </p:sp>
        </p:grpSp>
      </p:grpSp>
      <p:grpSp>
        <p:nvGrpSpPr>
          <p:cNvPr id="33831" name="Group 190"/>
          <p:cNvGrpSpPr>
            <a:grpSpLocks/>
          </p:cNvGrpSpPr>
          <p:nvPr/>
        </p:nvGrpSpPr>
        <p:grpSpPr bwMode="auto">
          <a:xfrm>
            <a:off x="5410200" y="5605463"/>
            <a:ext cx="914400" cy="701675"/>
            <a:chOff x="480" y="768"/>
            <a:chExt cx="576" cy="442"/>
          </a:xfrm>
        </p:grpSpPr>
        <p:sp>
          <p:nvSpPr>
            <p:cNvPr id="33852" name="Rectangle 191" descr="Large confetti"/>
            <p:cNvSpPr>
              <a:spLocks noChangeArrowheads="1"/>
            </p:cNvSpPr>
            <p:nvPr/>
          </p:nvSpPr>
          <p:spPr bwMode="auto">
            <a:xfrm>
              <a:off x="576" y="864"/>
              <a:ext cx="240" cy="288"/>
            </a:xfrm>
            <a:prstGeom prst="rect">
              <a:avLst/>
            </a:prstGeom>
            <a:pattFill prst="lgConfetti">
              <a:fgClr>
                <a:srgbClr val="99CCFF"/>
              </a:fgClr>
              <a:bgClr>
                <a:srgbClr val="FFFFFF"/>
              </a:bgClr>
            </a:pattFill>
            <a:ln w="15875" cmpd="dbl">
              <a:solidFill>
                <a:schemeClr val="tx1"/>
              </a:solidFill>
              <a:miter lim="800000"/>
              <a:headEnd/>
              <a:tailEnd/>
            </a:ln>
          </p:spPr>
          <p:txBody>
            <a:bodyPr wrap="none" anchor="ct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3853" name="Text Box 192"/>
            <p:cNvSpPr txBox="1">
              <a:spLocks noChangeArrowheads="1"/>
            </p:cNvSpPr>
            <p:nvPr/>
          </p:nvSpPr>
          <p:spPr bwMode="auto">
            <a:xfrm>
              <a:off x="528" y="864"/>
              <a:ext cx="181"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spcAft>
                  <a:spcPct val="0"/>
                </a:spcAft>
                <a:buClrTx/>
                <a:buFontTx/>
                <a:buNone/>
              </a:pPr>
              <a:r>
                <a:rPr lang="en-US" altLang="en-US" sz="800" b="0"/>
                <a:t>@</a:t>
              </a:r>
            </a:p>
          </p:txBody>
        </p:sp>
        <p:sp>
          <p:nvSpPr>
            <p:cNvPr id="33854" name="Text Box 193"/>
            <p:cNvSpPr txBox="1">
              <a:spLocks noChangeArrowheads="1"/>
            </p:cNvSpPr>
            <p:nvPr/>
          </p:nvSpPr>
          <p:spPr bwMode="auto">
            <a:xfrm>
              <a:off x="528" y="912"/>
              <a:ext cx="181"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spcAft>
                  <a:spcPct val="0"/>
                </a:spcAft>
                <a:buClrTx/>
                <a:buFontTx/>
                <a:buNone/>
              </a:pPr>
              <a:r>
                <a:rPr lang="en-US" altLang="en-US" sz="800" b="0"/>
                <a:t>@</a:t>
              </a:r>
            </a:p>
          </p:txBody>
        </p:sp>
        <p:sp>
          <p:nvSpPr>
            <p:cNvPr id="33855" name="Line 194"/>
            <p:cNvSpPr>
              <a:spLocks noChangeShapeType="1"/>
            </p:cNvSpPr>
            <p:nvPr/>
          </p:nvSpPr>
          <p:spPr bwMode="auto">
            <a:xfrm>
              <a:off x="816" y="960"/>
              <a:ext cx="144" cy="0"/>
            </a:xfrm>
            <a:prstGeom prst="line">
              <a:avLst/>
            </a:prstGeom>
            <a:noFill/>
            <a:ln w="38100" cmpd="dbl">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33856" name="AutoShape 195"/>
            <p:cNvSpPr>
              <a:spLocks noChangeArrowheads="1"/>
            </p:cNvSpPr>
            <p:nvPr/>
          </p:nvSpPr>
          <p:spPr bwMode="auto">
            <a:xfrm>
              <a:off x="864" y="768"/>
              <a:ext cx="192" cy="144"/>
            </a:xfrm>
            <a:prstGeom prst="flowChartPunchedTape">
              <a:avLst/>
            </a:prstGeom>
            <a:solidFill>
              <a:schemeClr val="bg1"/>
            </a:solidFill>
            <a:ln w="9525">
              <a:solidFill>
                <a:schemeClr val="tx1"/>
              </a:solidFill>
              <a:miter lim="800000"/>
              <a:headEnd/>
              <a:tailEnd/>
            </a:ln>
          </p:spPr>
          <p:txBody>
            <a:bodyPr wrap="none" anchor="ct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grpSp>
          <p:nvGrpSpPr>
            <p:cNvPr id="33857" name="Group 196"/>
            <p:cNvGrpSpPr>
              <a:grpSpLocks/>
            </p:cNvGrpSpPr>
            <p:nvPr/>
          </p:nvGrpSpPr>
          <p:grpSpPr bwMode="auto">
            <a:xfrm>
              <a:off x="480" y="1008"/>
              <a:ext cx="163" cy="202"/>
              <a:chOff x="2112" y="576"/>
              <a:chExt cx="163" cy="202"/>
            </a:xfrm>
          </p:grpSpPr>
          <p:sp>
            <p:nvSpPr>
              <p:cNvPr id="33858" name="Text Box 197"/>
              <p:cNvSpPr txBox="1">
                <a:spLocks noChangeArrowheads="1"/>
              </p:cNvSpPr>
              <p:nvPr/>
            </p:nvSpPr>
            <p:spPr bwMode="auto">
              <a:xfrm>
                <a:off x="2112" y="576"/>
                <a:ext cx="16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spcAft>
                    <a:spcPct val="0"/>
                  </a:spcAft>
                  <a:buClrTx/>
                  <a:buFontTx/>
                  <a:buNone/>
                </a:pPr>
                <a:r>
                  <a:rPr lang="en-US" altLang="en-US" sz="1000" b="0"/>
                  <a:t>=</a:t>
                </a:r>
              </a:p>
            </p:txBody>
          </p:sp>
          <p:sp>
            <p:nvSpPr>
              <p:cNvPr id="33859" name="Text Box 198"/>
              <p:cNvSpPr txBox="1">
                <a:spLocks noChangeArrowheads="1"/>
              </p:cNvSpPr>
              <p:nvPr/>
            </p:nvSpPr>
            <p:spPr bwMode="auto">
              <a:xfrm>
                <a:off x="2112" y="624"/>
                <a:ext cx="16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spcAft>
                    <a:spcPct val="0"/>
                  </a:spcAft>
                  <a:buClrTx/>
                  <a:buFontTx/>
                  <a:buNone/>
                </a:pPr>
                <a:r>
                  <a:rPr lang="en-US" altLang="en-US" sz="1000" b="0"/>
                  <a:t>=</a:t>
                </a:r>
              </a:p>
            </p:txBody>
          </p:sp>
        </p:grpSp>
      </p:grpSp>
      <p:sp>
        <p:nvSpPr>
          <p:cNvPr id="33832" name="Text Box 199"/>
          <p:cNvSpPr txBox="1">
            <a:spLocks noChangeArrowheads="1"/>
          </p:cNvSpPr>
          <p:nvPr/>
        </p:nvSpPr>
        <p:spPr bwMode="auto">
          <a:xfrm>
            <a:off x="5410200" y="3200400"/>
            <a:ext cx="2368550"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cmpd="dbl">
                <a:solidFill>
                  <a:srgbClr val="000000"/>
                </a:solidFill>
                <a:miter lim="800000"/>
                <a:headEnd/>
                <a:tailEnd/>
              </a14:hiddenLine>
            </a:ext>
          </a:extLst>
        </p:spPr>
        <p:txBody>
          <a:bodyPr wrap="none">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spcAft>
                <a:spcPct val="0"/>
              </a:spcAft>
              <a:buClrTx/>
              <a:buFontTx/>
              <a:buNone/>
            </a:pPr>
            <a:endParaRPr lang="en-US" altLang="en-US" sz="1000">
              <a:latin typeface="Comic Sans MS" panose="030F0702030302020204" pitchFamily="66" charset="0"/>
            </a:endParaRPr>
          </a:p>
          <a:p>
            <a:pPr eaLnBrk="1" hangingPunct="1">
              <a:lnSpc>
                <a:spcPct val="100000"/>
              </a:lnSpc>
              <a:spcBef>
                <a:spcPct val="0"/>
              </a:spcBef>
              <a:spcAft>
                <a:spcPct val="0"/>
              </a:spcAft>
              <a:buClrTx/>
              <a:buFontTx/>
              <a:buNone/>
            </a:pPr>
            <a:endParaRPr lang="en-US" altLang="en-US" sz="1800">
              <a:latin typeface="Comic Sans MS" panose="030F0702030302020204" pitchFamily="66" charset="0"/>
            </a:endParaRPr>
          </a:p>
          <a:p>
            <a:pPr eaLnBrk="1" hangingPunct="1">
              <a:lnSpc>
                <a:spcPct val="100000"/>
              </a:lnSpc>
              <a:spcBef>
                <a:spcPct val="0"/>
              </a:spcBef>
              <a:spcAft>
                <a:spcPct val="0"/>
              </a:spcAft>
              <a:buClrTx/>
              <a:buFontTx/>
              <a:buNone/>
            </a:pPr>
            <a:r>
              <a:rPr lang="en-US" altLang="en-US" sz="1800"/>
              <a:t>Control Units</a:t>
            </a:r>
          </a:p>
          <a:p>
            <a:pPr eaLnBrk="1" hangingPunct="1">
              <a:lnSpc>
                <a:spcPct val="100000"/>
              </a:lnSpc>
              <a:spcBef>
                <a:spcPct val="0"/>
              </a:spcBef>
              <a:spcAft>
                <a:spcPct val="0"/>
              </a:spcAft>
              <a:buClrTx/>
              <a:buFontTx/>
              <a:buNone/>
            </a:pPr>
            <a:endParaRPr lang="en-US" altLang="en-US" sz="1800"/>
          </a:p>
          <a:p>
            <a:pPr eaLnBrk="1" hangingPunct="1">
              <a:lnSpc>
                <a:spcPct val="100000"/>
              </a:lnSpc>
              <a:spcBef>
                <a:spcPct val="0"/>
              </a:spcBef>
              <a:spcAft>
                <a:spcPct val="0"/>
              </a:spcAft>
              <a:buClrTx/>
              <a:buFontTx/>
              <a:buNone/>
            </a:pPr>
            <a:endParaRPr lang="en-US" altLang="en-US" sz="1800"/>
          </a:p>
          <a:p>
            <a:pPr eaLnBrk="1" hangingPunct="1">
              <a:lnSpc>
                <a:spcPct val="100000"/>
              </a:lnSpc>
              <a:spcBef>
                <a:spcPct val="0"/>
              </a:spcBef>
              <a:spcAft>
                <a:spcPct val="0"/>
              </a:spcAft>
              <a:buClrTx/>
              <a:buFontTx/>
              <a:buNone/>
            </a:pPr>
            <a:r>
              <a:rPr lang="en-US" altLang="en-US" sz="1800"/>
              <a:t>Devices</a:t>
            </a:r>
          </a:p>
          <a:p>
            <a:pPr eaLnBrk="1" hangingPunct="1">
              <a:lnSpc>
                <a:spcPct val="100000"/>
              </a:lnSpc>
              <a:spcBef>
                <a:spcPct val="0"/>
              </a:spcBef>
              <a:spcAft>
                <a:spcPct val="0"/>
              </a:spcAft>
              <a:buClrTx/>
              <a:buFontTx/>
              <a:buNone/>
            </a:pPr>
            <a:r>
              <a:rPr lang="en-US" altLang="en-US" sz="1800"/>
              <a:t>(disk, tape, printers)</a:t>
            </a:r>
          </a:p>
        </p:txBody>
      </p:sp>
      <p:sp>
        <p:nvSpPr>
          <p:cNvPr id="33833" name="Text Box 200"/>
          <p:cNvSpPr txBox="1">
            <a:spLocks noChangeArrowheads="1"/>
          </p:cNvSpPr>
          <p:nvPr/>
        </p:nvSpPr>
        <p:spPr bwMode="auto">
          <a:xfrm>
            <a:off x="2986088" y="1033463"/>
            <a:ext cx="573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spcAft>
                <a:spcPct val="0"/>
              </a:spcAft>
              <a:buClrTx/>
              <a:buFontTx/>
              <a:buNone/>
            </a:pPr>
            <a:r>
              <a:rPr lang="en-US" altLang="en-US" sz="1600">
                <a:latin typeface="Comic Sans MS" panose="030F0702030302020204" pitchFamily="66" charset="0"/>
              </a:rPr>
              <a:t>Z10</a:t>
            </a:r>
          </a:p>
        </p:txBody>
      </p:sp>
      <p:sp>
        <p:nvSpPr>
          <p:cNvPr id="33834" name="Text Box 201"/>
          <p:cNvSpPr txBox="1">
            <a:spLocks noChangeArrowheads="1"/>
          </p:cNvSpPr>
          <p:nvPr/>
        </p:nvSpPr>
        <p:spPr bwMode="auto">
          <a:xfrm>
            <a:off x="2286000" y="1338263"/>
            <a:ext cx="20558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spcAft>
                <a:spcPct val="0"/>
              </a:spcAft>
              <a:buClrTx/>
              <a:buFontTx/>
              <a:buNone/>
            </a:pPr>
            <a:r>
              <a:rPr lang="en-US" altLang="en-US" sz="1600">
                <a:solidFill>
                  <a:srgbClr val="FF0000"/>
                </a:solidFill>
                <a:latin typeface="Comic Sans MS" panose="030F0702030302020204" pitchFamily="66" charset="0"/>
              </a:rPr>
              <a:t>Channel Subsystem</a:t>
            </a:r>
          </a:p>
        </p:txBody>
      </p:sp>
      <p:sp>
        <p:nvSpPr>
          <p:cNvPr id="33835" name="Line 202"/>
          <p:cNvSpPr>
            <a:spLocks noChangeShapeType="1"/>
          </p:cNvSpPr>
          <p:nvPr/>
        </p:nvSpPr>
        <p:spPr bwMode="auto">
          <a:xfrm>
            <a:off x="1752600" y="1693863"/>
            <a:ext cx="0" cy="304800"/>
          </a:xfrm>
          <a:prstGeom prst="line">
            <a:avLst/>
          </a:prstGeom>
          <a:noFill/>
          <a:ln w="9525">
            <a:solidFill>
              <a:srgbClr val="3366FF"/>
            </a:solidFill>
            <a:round/>
            <a:headEnd/>
            <a:tailEnd/>
          </a:ln>
          <a:extLst>
            <a:ext uri="{909E8E84-426E-40DD-AFC4-6F175D3DCCD1}">
              <a14:hiddenFill xmlns:a14="http://schemas.microsoft.com/office/drawing/2010/main">
                <a:noFill/>
              </a14:hiddenFill>
            </a:ext>
          </a:extLst>
        </p:spPr>
        <p:txBody>
          <a:bodyPr>
            <a:spAutoFit/>
          </a:bodyPr>
          <a:lstStyle/>
          <a:p>
            <a:endParaRPr lang="en-CA"/>
          </a:p>
        </p:txBody>
      </p:sp>
      <p:sp>
        <p:nvSpPr>
          <p:cNvPr id="33836" name="Line 203"/>
          <p:cNvSpPr>
            <a:spLocks noChangeShapeType="1"/>
          </p:cNvSpPr>
          <p:nvPr/>
        </p:nvSpPr>
        <p:spPr bwMode="auto">
          <a:xfrm>
            <a:off x="1981200" y="1693863"/>
            <a:ext cx="0" cy="304800"/>
          </a:xfrm>
          <a:prstGeom prst="line">
            <a:avLst/>
          </a:prstGeom>
          <a:noFill/>
          <a:ln w="9525">
            <a:solidFill>
              <a:srgbClr val="3366FF"/>
            </a:solidFill>
            <a:round/>
            <a:headEnd/>
            <a:tailEnd/>
          </a:ln>
          <a:extLst>
            <a:ext uri="{909E8E84-426E-40DD-AFC4-6F175D3DCCD1}">
              <a14:hiddenFill xmlns:a14="http://schemas.microsoft.com/office/drawing/2010/main">
                <a:noFill/>
              </a14:hiddenFill>
            </a:ext>
          </a:extLst>
        </p:spPr>
        <p:txBody>
          <a:bodyPr>
            <a:spAutoFit/>
          </a:bodyPr>
          <a:lstStyle/>
          <a:p>
            <a:endParaRPr lang="en-CA"/>
          </a:p>
        </p:txBody>
      </p:sp>
      <p:sp>
        <p:nvSpPr>
          <p:cNvPr id="33837" name="Line 204"/>
          <p:cNvSpPr>
            <a:spLocks noChangeShapeType="1"/>
          </p:cNvSpPr>
          <p:nvPr/>
        </p:nvSpPr>
        <p:spPr bwMode="auto">
          <a:xfrm>
            <a:off x="2209800" y="1693863"/>
            <a:ext cx="0" cy="304800"/>
          </a:xfrm>
          <a:prstGeom prst="line">
            <a:avLst/>
          </a:prstGeom>
          <a:noFill/>
          <a:ln w="9525">
            <a:solidFill>
              <a:srgbClr val="3366FF"/>
            </a:solidFill>
            <a:round/>
            <a:headEnd/>
            <a:tailEnd/>
          </a:ln>
          <a:extLst>
            <a:ext uri="{909E8E84-426E-40DD-AFC4-6F175D3DCCD1}">
              <a14:hiddenFill xmlns:a14="http://schemas.microsoft.com/office/drawing/2010/main">
                <a:noFill/>
              </a14:hiddenFill>
            </a:ext>
          </a:extLst>
        </p:spPr>
        <p:txBody>
          <a:bodyPr>
            <a:spAutoFit/>
          </a:bodyPr>
          <a:lstStyle/>
          <a:p>
            <a:endParaRPr lang="en-CA"/>
          </a:p>
        </p:txBody>
      </p:sp>
      <p:sp>
        <p:nvSpPr>
          <p:cNvPr id="33838" name="Line 205"/>
          <p:cNvSpPr>
            <a:spLocks noChangeShapeType="1"/>
          </p:cNvSpPr>
          <p:nvPr/>
        </p:nvSpPr>
        <p:spPr bwMode="auto">
          <a:xfrm>
            <a:off x="2438400" y="1693863"/>
            <a:ext cx="0" cy="304800"/>
          </a:xfrm>
          <a:prstGeom prst="line">
            <a:avLst/>
          </a:prstGeom>
          <a:noFill/>
          <a:ln w="9525">
            <a:solidFill>
              <a:srgbClr val="3366FF"/>
            </a:solidFill>
            <a:round/>
            <a:headEnd/>
            <a:tailEnd/>
          </a:ln>
          <a:extLst>
            <a:ext uri="{909E8E84-426E-40DD-AFC4-6F175D3DCCD1}">
              <a14:hiddenFill xmlns:a14="http://schemas.microsoft.com/office/drawing/2010/main">
                <a:noFill/>
              </a14:hiddenFill>
            </a:ext>
          </a:extLst>
        </p:spPr>
        <p:txBody>
          <a:bodyPr>
            <a:spAutoFit/>
          </a:bodyPr>
          <a:lstStyle/>
          <a:p>
            <a:endParaRPr lang="en-CA"/>
          </a:p>
        </p:txBody>
      </p:sp>
      <p:sp>
        <p:nvSpPr>
          <p:cNvPr id="33839" name="Line 206"/>
          <p:cNvSpPr>
            <a:spLocks noChangeShapeType="1"/>
          </p:cNvSpPr>
          <p:nvPr/>
        </p:nvSpPr>
        <p:spPr bwMode="auto">
          <a:xfrm>
            <a:off x="2667000" y="1693863"/>
            <a:ext cx="0" cy="304800"/>
          </a:xfrm>
          <a:prstGeom prst="line">
            <a:avLst/>
          </a:prstGeom>
          <a:noFill/>
          <a:ln w="9525">
            <a:solidFill>
              <a:srgbClr val="3366FF"/>
            </a:solidFill>
            <a:round/>
            <a:headEnd/>
            <a:tailEnd/>
          </a:ln>
          <a:extLst>
            <a:ext uri="{909E8E84-426E-40DD-AFC4-6F175D3DCCD1}">
              <a14:hiddenFill xmlns:a14="http://schemas.microsoft.com/office/drawing/2010/main">
                <a:noFill/>
              </a14:hiddenFill>
            </a:ext>
          </a:extLst>
        </p:spPr>
        <p:txBody>
          <a:bodyPr>
            <a:spAutoFit/>
          </a:bodyPr>
          <a:lstStyle/>
          <a:p>
            <a:endParaRPr lang="en-CA"/>
          </a:p>
        </p:txBody>
      </p:sp>
      <p:sp>
        <p:nvSpPr>
          <p:cNvPr id="33840" name="Line 207"/>
          <p:cNvSpPr>
            <a:spLocks noChangeShapeType="1"/>
          </p:cNvSpPr>
          <p:nvPr/>
        </p:nvSpPr>
        <p:spPr bwMode="auto">
          <a:xfrm>
            <a:off x="2895600" y="1693863"/>
            <a:ext cx="0" cy="304800"/>
          </a:xfrm>
          <a:prstGeom prst="line">
            <a:avLst/>
          </a:prstGeom>
          <a:noFill/>
          <a:ln w="9525">
            <a:solidFill>
              <a:srgbClr val="3366FF"/>
            </a:solidFill>
            <a:round/>
            <a:headEnd/>
            <a:tailEnd/>
          </a:ln>
          <a:extLst>
            <a:ext uri="{909E8E84-426E-40DD-AFC4-6F175D3DCCD1}">
              <a14:hiddenFill xmlns:a14="http://schemas.microsoft.com/office/drawing/2010/main">
                <a:noFill/>
              </a14:hiddenFill>
            </a:ext>
          </a:extLst>
        </p:spPr>
        <p:txBody>
          <a:bodyPr>
            <a:spAutoFit/>
          </a:bodyPr>
          <a:lstStyle/>
          <a:p>
            <a:endParaRPr lang="en-CA"/>
          </a:p>
        </p:txBody>
      </p:sp>
      <p:sp>
        <p:nvSpPr>
          <p:cNvPr id="33841" name="Line 208"/>
          <p:cNvSpPr>
            <a:spLocks noChangeShapeType="1"/>
          </p:cNvSpPr>
          <p:nvPr/>
        </p:nvSpPr>
        <p:spPr bwMode="auto">
          <a:xfrm>
            <a:off x="3124200" y="1693863"/>
            <a:ext cx="0" cy="304800"/>
          </a:xfrm>
          <a:prstGeom prst="line">
            <a:avLst/>
          </a:prstGeom>
          <a:noFill/>
          <a:ln w="9525">
            <a:solidFill>
              <a:srgbClr val="3366FF"/>
            </a:solidFill>
            <a:round/>
            <a:headEnd/>
            <a:tailEnd/>
          </a:ln>
          <a:extLst>
            <a:ext uri="{909E8E84-426E-40DD-AFC4-6F175D3DCCD1}">
              <a14:hiddenFill xmlns:a14="http://schemas.microsoft.com/office/drawing/2010/main">
                <a:noFill/>
              </a14:hiddenFill>
            </a:ext>
          </a:extLst>
        </p:spPr>
        <p:txBody>
          <a:bodyPr>
            <a:spAutoFit/>
          </a:bodyPr>
          <a:lstStyle/>
          <a:p>
            <a:endParaRPr lang="en-CA"/>
          </a:p>
        </p:txBody>
      </p:sp>
      <p:sp>
        <p:nvSpPr>
          <p:cNvPr id="33842" name="Line 209"/>
          <p:cNvSpPr>
            <a:spLocks noChangeShapeType="1"/>
          </p:cNvSpPr>
          <p:nvPr/>
        </p:nvSpPr>
        <p:spPr bwMode="auto">
          <a:xfrm>
            <a:off x="3352800" y="1693863"/>
            <a:ext cx="0" cy="304800"/>
          </a:xfrm>
          <a:prstGeom prst="line">
            <a:avLst/>
          </a:prstGeom>
          <a:noFill/>
          <a:ln w="9525">
            <a:solidFill>
              <a:srgbClr val="3366FF"/>
            </a:solidFill>
            <a:round/>
            <a:headEnd/>
            <a:tailEnd/>
          </a:ln>
          <a:extLst>
            <a:ext uri="{909E8E84-426E-40DD-AFC4-6F175D3DCCD1}">
              <a14:hiddenFill xmlns:a14="http://schemas.microsoft.com/office/drawing/2010/main">
                <a:noFill/>
              </a14:hiddenFill>
            </a:ext>
          </a:extLst>
        </p:spPr>
        <p:txBody>
          <a:bodyPr>
            <a:spAutoFit/>
          </a:bodyPr>
          <a:lstStyle/>
          <a:p>
            <a:endParaRPr lang="en-CA"/>
          </a:p>
        </p:txBody>
      </p:sp>
      <p:sp>
        <p:nvSpPr>
          <p:cNvPr id="33843" name="Line 210"/>
          <p:cNvSpPr>
            <a:spLocks noChangeShapeType="1"/>
          </p:cNvSpPr>
          <p:nvPr/>
        </p:nvSpPr>
        <p:spPr bwMode="auto">
          <a:xfrm>
            <a:off x="3581400" y="1693863"/>
            <a:ext cx="0" cy="304800"/>
          </a:xfrm>
          <a:prstGeom prst="line">
            <a:avLst/>
          </a:prstGeom>
          <a:noFill/>
          <a:ln w="9525">
            <a:solidFill>
              <a:srgbClr val="3366FF"/>
            </a:solidFill>
            <a:round/>
            <a:headEnd/>
            <a:tailEnd/>
          </a:ln>
          <a:extLst>
            <a:ext uri="{909E8E84-426E-40DD-AFC4-6F175D3DCCD1}">
              <a14:hiddenFill xmlns:a14="http://schemas.microsoft.com/office/drawing/2010/main">
                <a:noFill/>
              </a14:hiddenFill>
            </a:ext>
          </a:extLst>
        </p:spPr>
        <p:txBody>
          <a:bodyPr>
            <a:spAutoFit/>
          </a:bodyPr>
          <a:lstStyle/>
          <a:p>
            <a:endParaRPr lang="en-CA"/>
          </a:p>
        </p:txBody>
      </p:sp>
      <p:sp>
        <p:nvSpPr>
          <p:cNvPr id="33844" name="Line 211"/>
          <p:cNvSpPr>
            <a:spLocks noChangeShapeType="1"/>
          </p:cNvSpPr>
          <p:nvPr/>
        </p:nvSpPr>
        <p:spPr bwMode="auto">
          <a:xfrm>
            <a:off x="3810000" y="1693863"/>
            <a:ext cx="0" cy="304800"/>
          </a:xfrm>
          <a:prstGeom prst="line">
            <a:avLst/>
          </a:prstGeom>
          <a:noFill/>
          <a:ln w="9525">
            <a:solidFill>
              <a:srgbClr val="3366FF"/>
            </a:solidFill>
            <a:round/>
            <a:headEnd/>
            <a:tailEnd/>
          </a:ln>
          <a:extLst>
            <a:ext uri="{909E8E84-426E-40DD-AFC4-6F175D3DCCD1}">
              <a14:hiddenFill xmlns:a14="http://schemas.microsoft.com/office/drawing/2010/main">
                <a:noFill/>
              </a14:hiddenFill>
            </a:ext>
          </a:extLst>
        </p:spPr>
        <p:txBody>
          <a:bodyPr>
            <a:spAutoFit/>
          </a:bodyPr>
          <a:lstStyle/>
          <a:p>
            <a:endParaRPr lang="en-CA"/>
          </a:p>
        </p:txBody>
      </p:sp>
      <p:sp>
        <p:nvSpPr>
          <p:cNvPr id="33845" name="Line 212"/>
          <p:cNvSpPr>
            <a:spLocks noChangeShapeType="1"/>
          </p:cNvSpPr>
          <p:nvPr/>
        </p:nvSpPr>
        <p:spPr bwMode="auto">
          <a:xfrm>
            <a:off x="4038600" y="1693863"/>
            <a:ext cx="0" cy="304800"/>
          </a:xfrm>
          <a:prstGeom prst="line">
            <a:avLst/>
          </a:prstGeom>
          <a:noFill/>
          <a:ln w="9525">
            <a:solidFill>
              <a:srgbClr val="3366FF"/>
            </a:solidFill>
            <a:round/>
            <a:headEnd/>
            <a:tailEnd/>
          </a:ln>
          <a:extLst>
            <a:ext uri="{909E8E84-426E-40DD-AFC4-6F175D3DCCD1}">
              <a14:hiddenFill xmlns:a14="http://schemas.microsoft.com/office/drawing/2010/main">
                <a:noFill/>
              </a14:hiddenFill>
            </a:ext>
          </a:extLst>
        </p:spPr>
        <p:txBody>
          <a:bodyPr>
            <a:spAutoFit/>
          </a:bodyPr>
          <a:lstStyle/>
          <a:p>
            <a:endParaRPr lang="en-CA"/>
          </a:p>
        </p:txBody>
      </p:sp>
      <p:sp>
        <p:nvSpPr>
          <p:cNvPr id="33846" name="Line 213"/>
          <p:cNvSpPr>
            <a:spLocks noChangeShapeType="1"/>
          </p:cNvSpPr>
          <p:nvPr/>
        </p:nvSpPr>
        <p:spPr bwMode="auto">
          <a:xfrm>
            <a:off x="4267200" y="1693863"/>
            <a:ext cx="0" cy="304800"/>
          </a:xfrm>
          <a:prstGeom prst="line">
            <a:avLst/>
          </a:prstGeom>
          <a:noFill/>
          <a:ln w="9525">
            <a:solidFill>
              <a:srgbClr val="3366FF"/>
            </a:solidFill>
            <a:round/>
            <a:headEnd/>
            <a:tailEnd/>
          </a:ln>
          <a:extLst>
            <a:ext uri="{909E8E84-426E-40DD-AFC4-6F175D3DCCD1}">
              <a14:hiddenFill xmlns:a14="http://schemas.microsoft.com/office/drawing/2010/main">
                <a:noFill/>
              </a14:hiddenFill>
            </a:ext>
          </a:extLst>
        </p:spPr>
        <p:txBody>
          <a:bodyPr>
            <a:spAutoFit/>
          </a:bodyPr>
          <a:lstStyle/>
          <a:p>
            <a:endParaRPr lang="en-CA"/>
          </a:p>
        </p:txBody>
      </p:sp>
      <p:sp>
        <p:nvSpPr>
          <p:cNvPr id="33847" name="Line 214"/>
          <p:cNvSpPr>
            <a:spLocks noChangeShapeType="1"/>
          </p:cNvSpPr>
          <p:nvPr/>
        </p:nvSpPr>
        <p:spPr bwMode="auto">
          <a:xfrm>
            <a:off x="4495800" y="1693863"/>
            <a:ext cx="0" cy="304800"/>
          </a:xfrm>
          <a:prstGeom prst="line">
            <a:avLst/>
          </a:prstGeom>
          <a:noFill/>
          <a:ln w="9525">
            <a:solidFill>
              <a:srgbClr val="3366FF"/>
            </a:solidFill>
            <a:round/>
            <a:headEnd/>
            <a:tailEnd/>
          </a:ln>
          <a:extLst>
            <a:ext uri="{909E8E84-426E-40DD-AFC4-6F175D3DCCD1}">
              <a14:hiddenFill xmlns:a14="http://schemas.microsoft.com/office/drawing/2010/main">
                <a:noFill/>
              </a14:hiddenFill>
            </a:ext>
          </a:extLst>
        </p:spPr>
        <p:txBody>
          <a:bodyPr>
            <a:spAutoFit/>
          </a:bodyPr>
          <a:lstStyle/>
          <a:p>
            <a:endParaRPr lang="en-CA"/>
          </a:p>
        </p:txBody>
      </p:sp>
      <p:sp>
        <p:nvSpPr>
          <p:cNvPr id="33848" name="Line 215"/>
          <p:cNvSpPr>
            <a:spLocks noChangeShapeType="1"/>
          </p:cNvSpPr>
          <p:nvPr/>
        </p:nvSpPr>
        <p:spPr bwMode="auto">
          <a:xfrm>
            <a:off x="4724400" y="1693863"/>
            <a:ext cx="0" cy="304800"/>
          </a:xfrm>
          <a:prstGeom prst="line">
            <a:avLst/>
          </a:prstGeom>
          <a:noFill/>
          <a:ln w="9525">
            <a:solidFill>
              <a:srgbClr val="3366FF"/>
            </a:solidFill>
            <a:round/>
            <a:headEnd/>
            <a:tailEnd/>
          </a:ln>
          <a:extLst>
            <a:ext uri="{909E8E84-426E-40DD-AFC4-6F175D3DCCD1}">
              <a14:hiddenFill xmlns:a14="http://schemas.microsoft.com/office/drawing/2010/main">
                <a:noFill/>
              </a14:hiddenFill>
            </a:ext>
          </a:extLst>
        </p:spPr>
        <p:txBody>
          <a:bodyPr>
            <a:spAutoFit/>
          </a:bodyPr>
          <a:lstStyle/>
          <a:p>
            <a:endParaRPr lang="en-CA"/>
          </a:p>
        </p:txBody>
      </p:sp>
      <p:sp>
        <p:nvSpPr>
          <p:cNvPr id="33849" name="Line 216"/>
          <p:cNvSpPr>
            <a:spLocks noChangeShapeType="1"/>
          </p:cNvSpPr>
          <p:nvPr/>
        </p:nvSpPr>
        <p:spPr bwMode="auto">
          <a:xfrm>
            <a:off x="4953000" y="1693863"/>
            <a:ext cx="0" cy="304800"/>
          </a:xfrm>
          <a:prstGeom prst="line">
            <a:avLst/>
          </a:prstGeom>
          <a:noFill/>
          <a:ln w="9525">
            <a:solidFill>
              <a:srgbClr val="3366FF"/>
            </a:solidFill>
            <a:round/>
            <a:headEnd/>
            <a:tailEnd/>
          </a:ln>
          <a:extLst>
            <a:ext uri="{909E8E84-426E-40DD-AFC4-6F175D3DCCD1}">
              <a14:hiddenFill xmlns:a14="http://schemas.microsoft.com/office/drawing/2010/main">
                <a:noFill/>
              </a14:hiddenFill>
            </a:ext>
          </a:extLst>
        </p:spPr>
        <p:txBody>
          <a:bodyPr>
            <a:spAutoFit/>
          </a:bodyPr>
          <a:lstStyle/>
          <a:p>
            <a:endParaRPr lang="en-CA"/>
          </a:p>
        </p:txBody>
      </p:sp>
      <p:sp>
        <p:nvSpPr>
          <p:cNvPr id="33850" name="Rectangle 217"/>
          <p:cNvSpPr>
            <a:spLocks noChangeArrowheads="1"/>
          </p:cNvSpPr>
          <p:nvPr/>
        </p:nvSpPr>
        <p:spPr bwMode="auto">
          <a:xfrm>
            <a:off x="1600200" y="2476500"/>
            <a:ext cx="3581400" cy="415925"/>
          </a:xfrm>
          <a:prstGeom prst="rect">
            <a:avLst/>
          </a:prstGeom>
          <a:gradFill rotWithShape="1">
            <a:gsLst>
              <a:gs pos="0">
                <a:srgbClr val="C0C0C0"/>
              </a:gs>
              <a:gs pos="50000">
                <a:srgbClr val="F6F6F6"/>
              </a:gs>
              <a:gs pos="100000">
                <a:srgbClr val="C0C0C0"/>
              </a:gs>
            </a:gsLst>
            <a:lin ang="5400000" scaled="1"/>
          </a:gradFill>
          <a:ln w="19050" cmpd="dbl">
            <a:solidFill>
              <a:schemeClr val="tx1"/>
            </a:solidFill>
            <a:miter lim="800000"/>
            <a:headEnd/>
            <a:tailEnd/>
          </a:ln>
        </p:spPr>
        <p:txBody>
          <a:bodyPr anchor="ct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spcAft>
                <a:spcPct val="0"/>
              </a:spcAft>
              <a:buClrTx/>
              <a:buFontTx/>
              <a:buNone/>
            </a:pPr>
            <a:r>
              <a:rPr lang="en-US" altLang="en-US" sz="2000">
                <a:solidFill>
                  <a:srgbClr val="FF0000"/>
                </a:solidFill>
                <a:latin typeface="Comic Sans MS" panose="030F0702030302020204" pitchFamily="66" charset="0"/>
              </a:rPr>
              <a:t>Channels</a:t>
            </a:r>
          </a:p>
        </p:txBody>
      </p:sp>
      <p:sp>
        <p:nvSpPr>
          <p:cNvPr id="33851" name="Text Box 218"/>
          <p:cNvSpPr txBox="1">
            <a:spLocks noChangeArrowheads="1"/>
          </p:cNvSpPr>
          <p:nvPr/>
        </p:nvSpPr>
        <p:spPr bwMode="auto">
          <a:xfrm>
            <a:off x="5292725" y="1219200"/>
            <a:ext cx="3851275" cy="183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spcAft>
                <a:spcPct val="0"/>
              </a:spcAft>
              <a:buClrTx/>
              <a:buFontTx/>
              <a:buNone/>
            </a:pPr>
            <a:r>
              <a:rPr lang="en-US" altLang="en-US" sz="1000"/>
              <a:t>Controls queuing, de-queuing, priority management and </a:t>
            </a:r>
          </a:p>
          <a:p>
            <a:pPr eaLnBrk="1" hangingPunct="1">
              <a:lnSpc>
                <a:spcPct val="100000"/>
              </a:lnSpc>
              <a:spcBef>
                <a:spcPct val="0"/>
              </a:spcBef>
              <a:spcAft>
                <a:spcPct val="0"/>
              </a:spcAft>
              <a:buClrTx/>
              <a:buFontTx/>
              <a:buNone/>
            </a:pPr>
            <a:r>
              <a:rPr lang="en-US" altLang="en-US" sz="1000"/>
              <a:t>I/O identification of all I/O operations performed by LPARs</a:t>
            </a:r>
          </a:p>
          <a:p>
            <a:pPr eaLnBrk="1" hangingPunct="1">
              <a:lnSpc>
                <a:spcPct val="100000"/>
              </a:lnSpc>
              <a:spcBef>
                <a:spcPct val="0"/>
              </a:spcBef>
              <a:spcAft>
                <a:spcPct val="0"/>
              </a:spcAft>
              <a:buClrTx/>
              <a:buFontTx/>
              <a:buNone/>
            </a:pPr>
            <a:endParaRPr lang="en-US" altLang="en-US" sz="1000"/>
          </a:p>
          <a:p>
            <a:pPr eaLnBrk="1" hangingPunct="1">
              <a:lnSpc>
                <a:spcPct val="100000"/>
              </a:lnSpc>
              <a:spcBef>
                <a:spcPct val="0"/>
              </a:spcBef>
              <a:spcAft>
                <a:spcPct val="0"/>
              </a:spcAft>
              <a:buClrTx/>
              <a:buFontTx/>
              <a:buNone/>
            </a:pPr>
            <a:r>
              <a:rPr lang="en-US" altLang="en-US" sz="1000"/>
              <a:t>Supports the running of an OS and allows CPs, memory </a:t>
            </a:r>
          </a:p>
          <a:p>
            <a:pPr eaLnBrk="1" hangingPunct="1">
              <a:lnSpc>
                <a:spcPct val="100000"/>
              </a:lnSpc>
              <a:spcBef>
                <a:spcPct val="0"/>
              </a:spcBef>
              <a:spcAft>
                <a:spcPct val="0"/>
              </a:spcAft>
              <a:buClrTx/>
              <a:buFontTx/>
              <a:buNone/>
            </a:pPr>
            <a:r>
              <a:rPr lang="en-US" altLang="en-US" sz="1000"/>
              <a:t>and Subchannels access to channels</a:t>
            </a:r>
          </a:p>
          <a:p>
            <a:pPr eaLnBrk="1" hangingPunct="1">
              <a:lnSpc>
                <a:spcPct val="100000"/>
              </a:lnSpc>
              <a:spcBef>
                <a:spcPct val="0"/>
              </a:spcBef>
              <a:spcAft>
                <a:spcPct val="0"/>
              </a:spcAft>
              <a:buClrTx/>
              <a:buFontTx/>
              <a:buNone/>
            </a:pPr>
            <a:endParaRPr lang="en-US" altLang="en-US" sz="600"/>
          </a:p>
          <a:p>
            <a:pPr eaLnBrk="1" hangingPunct="1">
              <a:lnSpc>
                <a:spcPct val="100000"/>
              </a:lnSpc>
              <a:spcBef>
                <a:spcPct val="0"/>
              </a:spcBef>
              <a:spcAft>
                <a:spcPct val="0"/>
              </a:spcAft>
              <a:buClrTx/>
              <a:buFontTx/>
              <a:buNone/>
            </a:pPr>
            <a:r>
              <a:rPr lang="en-US" altLang="en-US" sz="1000"/>
              <a:t>This represents an I/O device to the hardware and is used </a:t>
            </a:r>
          </a:p>
          <a:p>
            <a:pPr eaLnBrk="1" hangingPunct="1">
              <a:lnSpc>
                <a:spcPct val="100000"/>
              </a:lnSpc>
              <a:spcBef>
                <a:spcPct val="0"/>
              </a:spcBef>
              <a:spcAft>
                <a:spcPct val="0"/>
              </a:spcAft>
              <a:buClrTx/>
              <a:buFontTx/>
              <a:buNone/>
            </a:pPr>
            <a:r>
              <a:rPr lang="en-US" altLang="en-US" sz="1000"/>
              <a:t>by the OS to pass an I/O request to the channel subsystem</a:t>
            </a:r>
          </a:p>
          <a:p>
            <a:pPr eaLnBrk="1" hangingPunct="1">
              <a:lnSpc>
                <a:spcPct val="100000"/>
              </a:lnSpc>
              <a:spcBef>
                <a:spcPct val="0"/>
              </a:spcBef>
              <a:spcAft>
                <a:spcPct val="0"/>
              </a:spcAft>
              <a:buClrTx/>
              <a:buFontTx/>
              <a:buNone/>
            </a:pPr>
            <a:endParaRPr lang="en-US" altLang="en-US" sz="800"/>
          </a:p>
          <a:p>
            <a:pPr eaLnBrk="1" hangingPunct="1">
              <a:lnSpc>
                <a:spcPct val="100000"/>
              </a:lnSpc>
              <a:spcBef>
                <a:spcPct val="0"/>
              </a:spcBef>
              <a:spcAft>
                <a:spcPct val="0"/>
              </a:spcAft>
              <a:buClrTx/>
              <a:buFontTx/>
              <a:buNone/>
            </a:pPr>
            <a:r>
              <a:rPr lang="en-US" altLang="en-US" sz="1000"/>
              <a:t>The communication path from the channel subsystem to the </a:t>
            </a:r>
          </a:p>
          <a:p>
            <a:pPr eaLnBrk="1" hangingPunct="1">
              <a:lnSpc>
                <a:spcPct val="100000"/>
              </a:lnSpc>
              <a:spcBef>
                <a:spcPct val="0"/>
              </a:spcBef>
              <a:spcAft>
                <a:spcPct val="0"/>
              </a:spcAft>
              <a:buClrTx/>
              <a:buFontTx/>
              <a:buNone/>
            </a:pPr>
            <a:r>
              <a:rPr lang="en-US" altLang="en-US" sz="1000"/>
              <a:t>I/O network and connected Control Units/devices</a:t>
            </a:r>
          </a:p>
          <a:p>
            <a:pPr eaLnBrk="1" hangingPunct="1">
              <a:lnSpc>
                <a:spcPct val="100000"/>
              </a:lnSpc>
              <a:spcBef>
                <a:spcPct val="0"/>
              </a:spcBef>
              <a:spcAft>
                <a:spcPct val="0"/>
              </a:spcAft>
              <a:buClrTx/>
              <a:buFontTx/>
              <a:buNone/>
            </a:pPr>
            <a:endParaRPr lang="en-US" altLang="en-US" sz="10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nSpc>
                <a:spcPct val="100000"/>
              </a:lnSpc>
              <a:spcBef>
                <a:spcPct val="50000"/>
              </a:spcBef>
              <a:spcAft>
                <a:spcPct val="0"/>
              </a:spcAft>
              <a:buClrTx/>
              <a:buFontTx/>
              <a:buNone/>
            </a:pPr>
            <a:fld id="{4FF2635E-ED69-4151-8F37-14E91CF7B691}" type="slidenum">
              <a:rPr lang="en-US" altLang="en-US" smtClean="0">
                <a:solidFill>
                  <a:srgbClr val="FFFFFF"/>
                </a:solidFill>
              </a:rPr>
              <a:pPr>
                <a:lnSpc>
                  <a:spcPct val="100000"/>
                </a:lnSpc>
                <a:spcBef>
                  <a:spcPct val="50000"/>
                </a:spcBef>
                <a:spcAft>
                  <a:spcPct val="0"/>
                </a:spcAft>
                <a:buClrTx/>
                <a:buFontTx/>
                <a:buNone/>
              </a:pPr>
              <a:t>24</a:t>
            </a:fld>
            <a:endParaRPr lang="en-US" altLang="en-US">
              <a:solidFill>
                <a:srgbClr val="FFFFFF"/>
              </a:solidFill>
            </a:endParaRPr>
          </a:p>
        </p:txBody>
      </p:sp>
      <p:sp>
        <p:nvSpPr>
          <p:cNvPr id="35843" name="Rectangle 2"/>
          <p:cNvSpPr>
            <a:spLocks noChangeArrowheads="1"/>
          </p:cNvSpPr>
          <p:nvPr/>
        </p:nvSpPr>
        <p:spPr bwMode="auto">
          <a:xfrm>
            <a:off x="1101725" y="2078038"/>
            <a:ext cx="2493963" cy="3867150"/>
          </a:xfrm>
          <a:prstGeom prst="rect">
            <a:avLst/>
          </a:prstGeom>
          <a:gradFill rotWithShape="0">
            <a:gsLst>
              <a:gs pos="0">
                <a:srgbClr val="FFFFFF"/>
              </a:gs>
              <a:gs pos="100000">
                <a:srgbClr val="85B585"/>
              </a:gs>
            </a:gsLst>
            <a:lin ang="18900000" scaled="1"/>
          </a:gradFill>
          <a:ln w="63500">
            <a:solidFill>
              <a:srgbClr val="000000"/>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844" name="Line 3"/>
          <p:cNvSpPr>
            <a:spLocks noChangeShapeType="1"/>
          </p:cNvSpPr>
          <p:nvPr/>
        </p:nvSpPr>
        <p:spPr bwMode="auto">
          <a:xfrm>
            <a:off x="1087438" y="2603500"/>
            <a:ext cx="2519362" cy="0"/>
          </a:xfrm>
          <a:prstGeom prst="line">
            <a:avLst/>
          </a:prstGeom>
          <a:noFill/>
          <a:ln w="50800">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35845" name="Line 4"/>
          <p:cNvSpPr>
            <a:spLocks noChangeShapeType="1"/>
          </p:cNvSpPr>
          <p:nvPr/>
        </p:nvSpPr>
        <p:spPr bwMode="auto">
          <a:xfrm>
            <a:off x="1084263" y="3697288"/>
            <a:ext cx="2522537" cy="0"/>
          </a:xfrm>
          <a:prstGeom prst="line">
            <a:avLst/>
          </a:prstGeom>
          <a:noFill/>
          <a:ln w="50800">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35846" name="Line 5"/>
          <p:cNvSpPr>
            <a:spLocks noChangeShapeType="1"/>
          </p:cNvSpPr>
          <p:nvPr/>
        </p:nvSpPr>
        <p:spPr bwMode="auto">
          <a:xfrm>
            <a:off x="1087438" y="5476875"/>
            <a:ext cx="2517775" cy="0"/>
          </a:xfrm>
          <a:prstGeom prst="line">
            <a:avLst/>
          </a:prstGeom>
          <a:noFill/>
          <a:ln w="50800">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35847" name="Rectangle 6"/>
          <p:cNvSpPr>
            <a:spLocks noChangeArrowheads="1"/>
          </p:cNvSpPr>
          <p:nvPr/>
        </p:nvSpPr>
        <p:spPr bwMode="auto">
          <a:xfrm>
            <a:off x="2020888" y="5616575"/>
            <a:ext cx="6445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nchor="ctr"/>
          <a:lstStyle>
            <a:lvl1pPr defTabSz="804863">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defTabSz="804863">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defTabSz="804863">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defTabSz="804863">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defTabSz="804863">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defTabSz="804863"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defTabSz="804863"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defTabSz="804863"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defTabSz="804863"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nSpc>
                <a:spcPct val="100000"/>
              </a:lnSpc>
              <a:spcBef>
                <a:spcPct val="0"/>
              </a:spcBef>
              <a:buClrTx/>
              <a:buFontTx/>
              <a:buNone/>
            </a:pPr>
            <a:r>
              <a:rPr lang="en-US" altLang="en-US" sz="1300" b="0">
                <a:solidFill>
                  <a:srgbClr val="FF0000"/>
                </a:solidFill>
              </a:rPr>
              <a:t>Channels</a:t>
            </a:r>
          </a:p>
        </p:txBody>
      </p:sp>
      <p:sp>
        <p:nvSpPr>
          <p:cNvPr id="35848" name="Rectangle 7"/>
          <p:cNvSpPr>
            <a:spLocks noChangeArrowheads="1"/>
          </p:cNvSpPr>
          <p:nvPr/>
        </p:nvSpPr>
        <p:spPr bwMode="auto">
          <a:xfrm>
            <a:off x="1704975" y="3883025"/>
            <a:ext cx="1287463" cy="255588"/>
          </a:xfrm>
          <a:prstGeom prst="rect">
            <a:avLst/>
          </a:prstGeom>
          <a:solidFill>
            <a:srgbClr val="FFFFFF"/>
          </a:solidFill>
          <a:ln w="25400">
            <a:solidFill>
              <a:srgbClr val="FF0000"/>
            </a:solidFill>
            <a:miter lim="800000"/>
            <a:headEnd/>
            <a:tailEnd/>
          </a:ln>
        </p:spPr>
        <p:txBody>
          <a:bodyPr lIns="0" tIns="0" rIns="0" bIns="0" anchor="ctr"/>
          <a:lstStyle>
            <a:lvl1pPr defTabSz="804863">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defTabSz="804863">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defTabSz="804863">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defTabSz="804863">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defTabSz="804863">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defTabSz="804863"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defTabSz="804863"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defTabSz="804863"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defTabSz="804863"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gn="ctr">
              <a:lnSpc>
                <a:spcPct val="100000"/>
              </a:lnSpc>
              <a:spcBef>
                <a:spcPct val="0"/>
              </a:spcBef>
              <a:buClrTx/>
              <a:buFontTx/>
              <a:buNone/>
            </a:pPr>
            <a:r>
              <a:rPr lang="en-US" altLang="en-US" sz="1300" b="0">
                <a:solidFill>
                  <a:srgbClr val="FF0000"/>
                </a:solidFill>
              </a:rPr>
              <a:t>Subchannels</a:t>
            </a:r>
          </a:p>
        </p:txBody>
      </p:sp>
      <p:sp>
        <p:nvSpPr>
          <p:cNvPr id="35849" name="Rectangle 8"/>
          <p:cNvSpPr>
            <a:spLocks noChangeArrowheads="1"/>
          </p:cNvSpPr>
          <p:nvPr/>
        </p:nvSpPr>
        <p:spPr bwMode="auto">
          <a:xfrm>
            <a:off x="2024063" y="3073400"/>
            <a:ext cx="647700"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nchor="ctr"/>
          <a:lstStyle>
            <a:lvl1pPr defTabSz="804863">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defTabSz="804863">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defTabSz="804863">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defTabSz="804863">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defTabSz="804863">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defTabSz="804863"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defTabSz="804863"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defTabSz="804863"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defTabSz="804863"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nSpc>
                <a:spcPct val="100000"/>
              </a:lnSpc>
              <a:spcBef>
                <a:spcPct val="0"/>
              </a:spcBef>
              <a:buClrTx/>
              <a:buFontTx/>
              <a:buNone/>
            </a:pPr>
            <a:r>
              <a:rPr lang="en-US" altLang="en-US" sz="1300" b="0">
                <a:solidFill>
                  <a:srgbClr val="FF0000"/>
                </a:solidFill>
              </a:rPr>
              <a:t>Partitions</a:t>
            </a:r>
          </a:p>
        </p:txBody>
      </p:sp>
      <p:sp>
        <p:nvSpPr>
          <p:cNvPr id="35850" name="Rectangle 9"/>
          <p:cNvSpPr>
            <a:spLocks noChangeArrowheads="1"/>
          </p:cNvSpPr>
          <p:nvPr/>
        </p:nvSpPr>
        <p:spPr bwMode="auto">
          <a:xfrm>
            <a:off x="1301750" y="2235200"/>
            <a:ext cx="1331913"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nchor="ctr"/>
          <a:lstStyle>
            <a:lvl1pPr defTabSz="804863">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defTabSz="804863">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defTabSz="804863">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defTabSz="804863">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defTabSz="804863">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defTabSz="804863"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defTabSz="804863"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defTabSz="804863"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defTabSz="804863"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nSpc>
                <a:spcPct val="100000"/>
              </a:lnSpc>
              <a:spcBef>
                <a:spcPct val="0"/>
              </a:spcBef>
              <a:buClrTx/>
              <a:buFontTx/>
              <a:buNone/>
            </a:pPr>
            <a:r>
              <a:rPr lang="en-US" altLang="en-US" sz="1300" b="0">
                <a:solidFill>
                  <a:srgbClr val="FF0000"/>
                </a:solidFill>
              </a:rPr>
              <a:t>Logical</a:t>
            </a:r>
            <a:r>
              <a:rPr lang="en-US" altLang="en-US" sz="1300" b="0" i="1">
                <a:solidFill>
                  <a:srgbClr val="009800"/>
                </a:solidFill>
              </a:rPr>
              <a:t> </a:t>
            </a:r>
            <a:r>
              <a:rPr lang="en-US" altLang="en-US" sz="1300" b="0">
                <a:solidFill>
                  <a:srgbClr val="FF0000"/>
                </a:solidFill>
              </a:rPr>
              <a:t>Channel Subsystem</a:t>
            </a:r>
          </a:p>
        </p:txBody>
      </p:sp>
      <p:sp>
        <p:nvSpPr>
          <p:cNvPr id="35851" name="Rectangle 10"/>
          <p:cNvSpPr>
            <a:spLocks noChangeArrowheads="1"/>
          </p:cNvSpPr>
          <p:nvPr/>
        </p:nvSpPr>
        <p:spPr bwMode="auto">
          <a:xfrm>
            <a:off x="1958975" y="4445000"/>
            <a:ext cx="150813" cy="114300"/>
          </a:xfrm>
          <a:prstGeom prst="rect">
            <a:avLst/>
          </a:prstGeom>
          <a:solidFill>
            <a:srgbClr val="A3AEFD"/>
          </a:solidFill>
          <a:ln w="12700">
            <a:solidFill>
              <a:srgbClr val="6E6E6E"/>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852" name="Rectangle 11"/>
          <p:cNvSpPr>
            <a:spLocks noChangeArrowheads="1"/>
          </p:cNvSpPr>
          <p:nvPr/>
        </p:nvSpPr>
        <p:spPr bwMode="auto">
          <a:xfrm>
            <a:off x="2114550" y="4445000"/>
            <a:ext cx="150813" cy="114300"/>
          </a:xfrm>
          <a:prstGeom prst="rect">
            <a:avLst/>
          </a:prstGeom>
          <a:solidFill>
            <a:srgbClr val="A3AEFD"/>
          </a:solidFill>
          <a:ln w="12700">
            <a:solidFill>
              <a:srgbClr val="6E6E6E"/>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853" name="Rectangle 12"/>
          <p:cNvSpPr>
            <a:spLocks noChangeArrowheads="1"/>
          </p:cNvSpPr>
          <p:nvPr/>
        </p:nvSpPr>
        <p:spPr bwMode="auto">
          <a:xfrm>
            <a:off x="2271713" y="4445000"/>
            <a:ext cx="149225" cy="114300"/>
          </a:xfrm>
          <a:prstGeom prst="rect">
            <a:avLst/>
          </a:prstGeom>
          <a:solidFill>
            <a:srgbClr val="A3AEFD"/>
          </a:solidFill>
          <a:ln w="12700">
            <a:solidFill>
              <a:srgbClr val="6E6E6E"/>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854" name="Rectangle 13"/>
          <p:cNvSpPr>
            <a:spLocks noChangeArrowheads="1"/>
          </p:cNvSpPr>
          <p:nvPr/>
        </p:nvSpPr>
        <p:spPr bwMode="auto">
          <a:xfrm>
            <a:off x="2425700" y="4445000"/>
            <a:ext cx="150813" cy="114300"/>
          </a:xfrm>
          <a:prstGeom prst="rect">
            <a:avLst/>
          </a:prstGeom>
          <a:solidFill>
            <a:srgbClr val="A3AEFD"/>
          </a:solidFill>
          <a:ln w="12700">
            <a:solidFill>
              <a:srgbClr val="6E6E6E"/>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855" name="Rectangle 14"/>
          <p:cNvSpPr>
            <a:spLocks noChangeArrowheads="1"/>
          </p:cNvSpPr>
          <p:nvPr/>
        </p:nvSpPr>
        <p:spPr bwMode="auto">
          <a:xfrm>
            <a:off x="2581275" y="4445000"/>
            <a:ext cx="150813" cy="114300"/>
          </a:xfrm>
          <a:prstGeom prst="rect">
            <a:avLst/>
          </a:prstGeom>
          <a:solidFill>
            <a:srgbClr val="A3AEFD"/>
          </a:solidFill>
          <a:ln w="12700">
            <a:solidFill>
              <a:srgbClr val="6E6E6E"/>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856" name="Rectangle 15"/>
          <p:cNvSpPr>
            <a:spLocks noChangeArrowheads="1"/>
          </p:cNvSpPr>
          <p:nvPr/>
        </p:nvSpPr>
        <p:spPr bwMode="auto">
          <a:xfrm>
            <a:off x="1958975" y="4565650"/>
            <a:ext cx="150813" cy="112713"/>
          </a:xfrm>
          <a:prstGeom prst="rect">
            <a:avLst/>
          </a:prstGeom>
          <a:solidFill>
            <a:srgbClr val="A3AEFD"/>
          </a:solidFill>
          <a:ln w="12700">
            <a:solidFill>
              <a:srgbClr val="6E6E6E"/>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857" name="Rectangle 16"/>
          <p:cNvSpPr>
            <a:spLocks noChangeArrowheads="1"/>
          </p:cNvSpPr>
          <p:nvPr/>
        </p:nvSpPr>
        <p:spPr bwMode="auto">
          <a:xfrm>
            <a:off x="2114550" y="4565650"/>
            <a:ext cx="150813" cy="112713"/>
          </a:xfrm>
          <a:prstGeom prst="rect">
            <a:avLst/>
          </a:prstGeom>
          <a:solidFill>
            <a:srgbClr val="A3AEFD"/>
          </a:solidFill>
          <a:ln w="12700">
            <a:solidFill>
              <a:srgbClr val="6E6E6E"/>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858" name="Rectangle 17"/>
          <p:cNvSpPr>
            <a:spLocks noChangeArrowheads="1"/>
          </p:cNvSpPr>
          <p:nvPr/>
        </p:nvSpPr>
        <p:spPr bwMode="auto">
          <a:xfrm>
            <a:off x="2271713" y="4565650"/>
            <a:ext cx="149225" cy="112713"/>
          </a:xfrm>
          <a:prstGeom prst="rect">
            <a:avLst/>
          </a:prstGeom>
          <a:solidFill>
            <a:srgbClr val="A3AEFD"/>
          </a:solidFill>
          <a:ln w="12700">
            <a:solidFill>
              <a:srgbClr val="6E6E6E"/>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859" name="Rectangle 18"/>
          <p:cNvSpPr>
            <a:spLocks noChangeArrowheads="1"/>
          </p:cNvSpPr>
          <p:nvPr/>
        </p:nvSpPr>
        <p:spPr bwMode="auto">
          <a:xfrm>
            <a:off x="2425700" y="4565650"/>
            <a:ext cx="150813" cy="112713"/>
          </a:xfrm>
          <a:prstGeom prst="rect">
            <a:avLst/>
          </a:prstGeom>
          <a:solidFill>
            <a:srgbClr val="A3AEFD"/>
          </a:solidFill>
          <a:ln w="12700">
            <a:solidFill>
              <a:srgbClr val="6E6E6E"/>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860" name="Rectangle 19"/>
          <p:cNvSpPr>
            <a:spLocks noChangeArrowheads="1"/>
          </p:cNvSpPr>
          <p:nvPr/>
        </p:nvSpPr>
        <p:spPr bwMode="auto">
          <a:xfrm>
            <a:off x="2581275" y="4565650"/>
            <a:ext cx="150813" cy="112713"/>
          </a:xfrm>
          <a:prstGeom prst="rect">
            <a:avLst/>
          </a:prstGeom>
          <a:solidFill>
            <a:srgbClr val="A3AEFD"/>
          </a:solidFill>
          <a:ln w="12700">
            <a:solidFill>
              <a:srgbClr val="6E6E6E"/>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861" name="Rectangle 20"/>
          <p:cNvSpPr>
            <a:spLocks noChangeArrowheads="1"/>
          </p:cNvSpPr>
          <p:nvPr/>
        </p:nvSpPr>
        <p:spPr bwMode="auto">
          <a:xfrm>
            <a:off x="1958975" y="4683125"/>
            <a:ext cx="150813" cy="114300"/>
          </a:xfrm>
          <a:prstGeom prst="rect">
            <a:avLst/>
          </a:prstGeom>
          <a:solidFill>
            <a:srgbClr val="A3AEFD"/>
          </a:solidFill>
          <a:ln w="12700">
            <a:solidFill>
              <a:srgbClr val="6E6E6E"/>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862" name="Rectangle 21"/>
          <p:cNvSpPr>
            <a:spLocks noChangeArrowheads="1"/>
          </p:cNvSpPr>
          <p:nvPr/>
        </p:nvSpPr>
        <p:spPr bwMode="auto">
          <a:xfrm>
            <a:off x="2114550" y="4683125"/>
            <a:ext cx="150813" cy="114300"/>
          </a:xfrm>
          <a:prstGeom prst="rect">
            <a:avLst/>
          </a:prstGeom>
          <a:solidFill>
            <a:srgbClr val="A3AEFD"/>
          </a:solidFill>
          <a:ln w="12700">
            <a:solidFill>
              <a:srgbClr val="6E6E6E"/>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863" name="Rectangle 22"/>
          <p:cNvSpPr>
            <a:spLocks noChangeArrowheads="1"/>
          </p:cNvSpPr>
          <p:nvPr/>
        </p:nvSpPr>
        <p:spPr bwMode="auto">
          <a:xfrm>
            <a:off x="2271713" y="4683125"/>
            <a:ext cx="149225" cy="114300"/>
          </a:xfrm>
          <a:prstGeom prst="rect">
            <a:avLst/>
          </a:prstGeom>
          <a:solidFill>
            <a:srgbClr val="A3AEFD"/>
          </a:solidFill>
          <a:ln w="12700">
            <a:solidFill>
              <a:srgbClr val="6E6E6E"/>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864" name="Rectangle 23"/>
          <p:cNvSpPr>
            <a:spLocks noChangeArrowheads="1"/>
          </p:cNvSpPr>
          <p:nvPr/>
        </p:nvSpPr>
        <p:spPr bwMode="auto">
          <a:xfrm>
            <a:off x="2425700" y="4683125"/>
            <a:ext cx="150813" cy="114300"/>
          </a:xfrm>
          <a:prstGeom prst="rect">
            <a:avLst/>
          </a:prstGeom>
          <a:solidFill>
            <a:srgbClr val="A3AEFD"/>
          </a:solidFill>
          <a:ln w="12700">
            <a:solidFill>
              <a:srgbClr val="6E6E6E"/>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865" name="Rectangle 24"/>
          <p:cNvSpPr>
            <a:spLocks noChangeArrowheads="1"/>
          </p:cNvSpPr>
          <p:nvPr/>
        </p:nvSpPr>
        <p:spPr bwMode="auto">
          <a:xfrm>
            <a:off x="2581275" y="4683125"/>
            <a:ext cx="150813" cy="114300"/>
          </a:xfrm>
          <a:prstGeom prst="rect">
            <a:avLst/>
          </a:prstGeom>
          <a:solidFill>
            <a:srgbClr val="A3AEFD"/>
          </a:solidFill>
          <a:ln w="12700">
            <a:solidFill>
              <a:srgbClr val="6E6E6E"/>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866" name="Rectangle 25"/>
          <p:cNvSpPr>
            <a:spLocks noChangeArrowheads="1"/>
          </p:cNvSpPr>
          <p:nvPr/>
        </p:nvSpPr>
        <p:spPr bwMode="auto">
          <a:xfrm>
            <a:off x="1958975" y="4803775"/>
            <a:ext cx="150813" cy="112713"/>
          </a:xfrm>
          <a:prstGeom prst="rect">
            <a:avLst/>
          </a:prstGeom>
          <a:solidFill>
            <a:srgbClr val="A3AEFD"/>
          </a:solidFill>
          <a:ln w="12700">
            <a:solidFill>
              <a:srgbClr val="6E6E6E"/>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867" name="Rectangle 26"/>
          <p:cNvSpPr>
            <a:spLocks noChangeArrowheads="1"/>
          </p:cNvSpPr>
          <p:nvPr/>
        </p:nvSpPr>
        <p:spPr bwMode="auto">
          <a:xfrm>
            <a:off x="2114550" y="4803775"/>
            <a:ext cx="150813" cy="112713"/>
          </a:xfrm>
          <a:prstGeom prst="rect">
            <a:avLst/>
          </a:prstGeom>
          <a:solidFill>
            <a:srgbClr val="A3AEFD"/>
          </a:solidFill>
          <a:ln w="12700">
            <a:solidFill>
              <a:srgbClr val="6E6E6E"/>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868" name="Rectangle 27"/>
          <p:cNvSpPr>
            <a:spLocks noChangeArrowheads="1"/>
          </p:cNvSpPr>
          <p:nvPr/>
        </p:nvSpPr>
        <p:spPr bwMode="auto">
          <a:xfrm>
            <a:off x="2271713" y="4803775"/>
            <a:ext cx="149225" cy="112713"/>
          </a:xfrm>
          <a:prstGeom prst="rect">
            <a:avLst/>
          </a:prstGeom>
          <a:solidFill>
            <a:srgbClr val="A3AEFD"/>
          </a:solidFill>
          <a:ln w="12700">
            <a:solidFill>
              <a:srgbClr val="6E6E6E"/>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869" name="Rectangle 28"/>
          <p:cNvSpPr>
            <a:spLocks noChangeArrowheads="1"/>
          </p:cNvSpPr>
          <p:nvPr/>
        </p:nvSpPr>
        <p:spPr bwMode="auto">
          <a:xfrm>
            <a:off x="2425700" y="4803775"/>
            <a:ext cx="150813" cy="112713"/>
          </a:xfrm>
          <a:prstGeom prst="rect">
            <a:avLst/>
          </a:prstGeom>
          <a:solidFill>
            <a:srgbClr val="A3AEFD"/>
          </a:solidFill>
          <a:ln w="12700">
            <a:solidFill>
              <a:srgbClr val="6E6E6E"/>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870" name="Rectangle 29"/>
          <p:cNvSpPr>
            <a:spLocks noChangeArrowheads="1"/>
          </p:cNvSpPr>
          <p:nvPr/>
        </p:nvSpPr>
        <p:spPr bwMode="auto">
          <a:xfrm>
            <a:off x="2581275" y="4803775"/>
            <a:ext cx="150813" cy="112713"/>
          </a:xfrm>
          <a:prstGeom prst="rect">
            <a:avLst/>
          </a:prstGeom>
          <a:solidFill>
            <a:srgbClr val="A3AEFD"/>
          </a:solidFill>
          <a:ln w="12700">
            <a:solidFill>
              <a:srgbClr val="6E6E6E"/>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871" name="Rectangle 30"/>
          <p:cNvSpPr>
            <a:spLocks noChangeArrowheads="1"/>
          </p:cNvSpPr>
          <p:nvPr/>
        </p:nvSpPr>
        <p:spPr bwMode="auto">
          <a:xfrm>
            <a:off x="1958975" y="4922838"/>
            <a:ext cx="150813" cy="114300"/>
          </a:xfrm>
          <a:prstGeom prst="rect">
            <a:avLst/>
          </a:prstGeom>
          <a:solidFill>
            <a:srgbClr val="A3AEFD"/>
          </a:solidFill>
          <a:ln w="12700">
            <a:solidFill>
              <a:srgbClr val="6E6E6E"/>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872" name="Rectangle 31"/>
          <p:cNvSpPr>
            <a:spLocks noChangeArrowheads="1"/>
          </p:cNvSpPr>
          <p:nvPr/>
        </p:nvSpPr>
        <p:spPr bwMode="auto">
          <a:xfrm>
            <a:off x="2114550" y="4922838"/>
            <a:ext cx="150813" cy="114300"/>
          </a:xfrm>
          <a:prstGeom prst="rect">
            <a:avLst/>
          </a:prstGeom>
          <a:solidFill>
            <a:srgbClr val="A3AEFD"/>
          </a:solidFill>
          <a:ln w="12700">
            <a:solidFill>
              <a:srgbClr val="6E6E6E"/>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873" name="Rectangle 32"/>
          <p:cNvSpPr>
            <a:spLocks noChangeArrowheads="1"/>
          </p:cNvSpPr>
          <p:nvPr/>
        </p:nvSpPr>
        <p:spPr bwMode="auto">
          <a:xfrm>
            <a:off x="2271713" y="4922838"/>
            <a:ext cx="149225" cy="114300"/>
          </a:xfrm>
          <a:prstGeom prst="rect">
            <a:avLst/>
          </a:prstGeom>
          <a:solidFill>
            <a:srgbClr val="A3AEFD"/>
          </a:solidFill>
          <a:ln w="12700">
            <a:solidFill>
              <a:srgbClr val="6E6E6E"/>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874" name="Rectangle 33"/>
          <p:cNvSpPr>
            <a:spLocks noChangeArrowheads="1"/>
          </p:cNvSpPr>
          <p:nvPr/>
        </p:nvSpPr>
        <p:spPr bwMode="auto">
          <a:xfrm>
            <a:off x="2425700" y="4922838"/>
            <a:ext cx="150813" cy="114300"/>
          </a:xfrm>
          <a:prstGeom prst="rect">
            <a:avLst/>
          </a:prstGeom>
          <a:solidFill>
            <a:srgbClr val="A3AEFD"/>
          </a:solidFill>
          <a:ln w="12700">
            <a:solidFill>
              <a:srgbClr val="6E6E6E"/>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875" name="Rectangle 34"/>
          <p:cNvSpPr>
            <a:spLocks noChangeArrowheads="1"/>
          </p:cNvSpPr>
          <p:nvPr/>
        </p:nvSpPr>
        <p:spPr bwMode="auto">
          <a:xfrm>
            <a:off x="2581275" y="4922838"/>
            <a:ext cx="150813" cy="114300"/>
          </a:xfrm>
          <a:prstGeom prst="rect">
            <a:avLst/>
          </a:prstGeom>
          <a:solidFill>
            <a:srgbClr val="A3AEFD"/>
          </a:solidFill>
          <a:ln w="12700">
            <a:solidFill>
              <a:srgbClr val="6E6E6E"/>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876" name="Rectangle 35"/>
          <p:cNvSpPr>
            <a:spLocks noChangeArrowheads="1"/>
          </p:cNvSpPr>
          <p:nvPr/>
        </p:nvSpPr>
        <p:spPr bwMode="auto">
          <a:xfrm>
            <a:off x="1958975" y="5040313"/>
            <a:ext cx="150813" cy="115887"/>
          </a:xfrm>
          <a:prstGeom prst="rect">
            <a:avLst/>
          </a:prstGeom>
          <a:solidFill>
            <a:srgbClr val="FFFF00"/>
          </a:solidFill>
          <a:ln w="12700">
            <a:solidFill>
              <a:srgbClr val="6E6E6E"/>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877" name="Rectangle 36"/>
          <p:cNvSpPr>
            <a:spLocks noChangeArrowheads="1"/>
          </p:cNvSpPr>
          <p:nvPr/>
        </p:nvSpPr>
        <p:spPr bwMode="auto">
          <a:xfrm>
            <a:off x="2114550" y="5040313"/>
            <a:ext cx="150813" cy="115887"/>
          </a:xfrm>
          <a:prstGeom prst="rect">
            <a:avLst/>
          </a:prstGeom>
          <a:solidFill>
            <a:srgbClr val="FFFF00"/>
          </a:solidFill>
          <a:ln w="12700">
            <a:solidFill>
              <a:srgbClr val="6E6E6E"/>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878" name="Rectangle 37"/>
          <p:cNvSpPr>
            <a:spLocks noChangeArrowheads="1"/>
          </p:cNvSpPr>
          <p:nvPr/>
        </p:nvSpPr>
        <p:spPr bwMode="auto">
          <a:xfrm>
            <a:off x="2271713" y="5040313"/>
            <a:ext cx="149225" cy="115887"/>
          </a:xfrm>
          <a:prstGeom prst="rect">
            <a:avLst/>
          </a:prstGeom>
          <a:solidFill>
            <a:srgbClr val="FFFF00"/>
          </a:solidFill>
          <a:ln w="12700">
            <a:solidFill>
              <a:srgbClr val="6E6E6E"/>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879" name="Rectangle 38"/>
          <p:cNvSpPr>
            <a:spLocks noChangeArrowheads="1"/>
          </p:cNvSpPr>
          <p:nvPr/>
        </p:nvSpPr>
        <p:spPr bwMode="auto">
          <a:xfrm>
            <a:off x="2425700" y="5040313"/>
            <a:ext cx="150813" cy="115887"/>
          </a:xfrm>
          <a:prstGeom prst="rect">
            <a:avLst/>
          </a:prstGeom>
          <a:solidFill>
            <a:srgbClr val="FFFF00"/>
          </a:solidFill>
          <a:ln w="12700">
            <a:solidFill>
              <a:srgbClr val="6E6E6E"/>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880" name="Rectangle 39"/>
          <p:cNvSpPr>
            <a:spLocks noChangeArrowheads="1"/>
          </p:cNvSpPr>
          <p:nvPr/>
        </p:nvSpPr>
        <p:spPr bwMode="auto">
          <a:xfrm>
            <a:off x="2581275" y="5040313"/>
            <a:ext cx="150813" cy="115887"/>
          </a:xfrm>
          <a:prstGeom prst="rect">
            <a:avLst/>
          </a:prstGeom>
          <a:solidFill>
            <a:srgbClr val="FFFF00"/>
          </a:solidFill>
          <a:ln w="12700">
            <a:solidFill>
              <a:srgbClr val="6E6E6E"/>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881" name="Rectangle 40"/>
          <p:cNvSpPr>
            <a:spLocks noChangeArrowheads="1"/>
          </p:cNvSpPr>
          <p:nvPr/>
        </p:nvSpPr>
        <p:spPr bwMode="auto">
          <a:xfrm>
            <a:off x="1958975" y="5160963"/>
            <a:ext cx="150813" cy="114300"/>
          </a:xfrm>
          <a:prstGeom prst="rect">
            <a:avLst/>
          </a:prstGeom>
          <a:solidFill>
            <a:srgbClr val="FFFF00"/>
          </a:solidFill>
          <a:ln w="12700">
            <a:solidFill>
              <a:srgbClr val="6E6E6E"/>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882" name="Rectangle 41"/>
          <p:cNvSpPr>
            <a:spLocks noChangeArrowheads="1"/>
          </p:cNvSpPr>
          <p:nvPr/>
        </p:nvSpPr>
        <p:spPr bwMode="auto">
          <a:xfrm>
            <a:off x="2114550" y="5160963"/>
            <a:ext cx="150813" cy="114300"/>
          </a:xfrm>
          <a:prstGeom prst="rect">
            <a:avLst/>
          </a:prstGeom>
          <a:solidFill>
            <a:srgbClr val="FFFF00"/>
          </a:solidFill>
          <a:ln w="12700">
            <a:solidFill>
              <a:srgbClr val="6E6E6E"/>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883" name="Rectangle 42"/>
          <p:cNvSpPr>
            <a:spLocks noChangeArrowheads="1"/>
          </p:cNvSpPr>
          <p:nvPr/>
        </p:nvSpPr>
        <p:spPr bwMode="auto">
          <a:xfrm>
            <a:off x="2271713" y="5160963"/>
            <a:ext cx="149225" cy="114300"/>
          </a:xfrm>
          <a:prstGeom prst="rect">
            <a:avLst/>
          </a:prstGeom>
          <a:solidFill>
            <a:srgbClr val="FFFF00"/>
          </a:solidFill>
          <a:ln w="12700">
            <a:solidFill>
              <a:srgbClr val="6E6E6E"/>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884" name="Rectangle 43"/>
          <p:cNvSpPr>
            <a:spLocks noChangeArrowheads="1"/>
          </p:cNvSpPr>
          <p:nvPr/>
        </p:nvSpPr>
        <p:spPr bwMode="auto">
          <a:xfrm>
            <a:off x="2425700" y="5160963"/>
            <a:ext cx="150813" cy="114300"/>
          </a:xfrm>
          <a:prstGeom prst="rect">
            <a:avLst/>
          </a:prstGeom>
          <a:solidFill>
            <a:srgbClr val="FFFF00"/>
          </a:solidFill>
          <a:ln w="12700">
            <a:solidFill>
              <a:srgbClr val="6E6E6E"/>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885" name="Rectangle 44"/>
          <p:cNvSpPr>
            <a:spLocks noChangeArrowheads="1"/>
          </p:cNvSpPr>
          <p:nvPr/>
        </p:nvSpPr>
        <p:spPr bwMode="auto">
          <a:xfrm>
            <a:off x="2581275" y="5160963"/>
            <a:ext cx="150813" cy="114300"/>
          </a:xfrm>
          <a:prstGeom prst="rect">
            <a:avLst/>
          </a:prstGeom>
          <a:solidFill>
            <a:srgbClr val="FFFF00"/>
          </a:solidFill>
          <a:ln w="12700">
            <a:solidFill>
              <a:srgbClr val="6E6E6E"/>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886" name="Rectangle 45"/>
          <p:cNvSpPr>
            <a:spLocks noChangeArrowheads="1"/>
          </p:cNvSpPr>
          <p:nvPr/>
        </p:nvSpPr>
        <p:spPr bwMode="auto">
          <a:xfrm>
            <a:off x="3597275" y="2081213"/>
            <a:ext cx="2492375" cy="3868737"/>
          </a:xfrm>
          <a:prstGeom prst="rect">
            <a:avLst/>
          </a:prstGeom>
          <a:gradFill rotWithShape="0">
            <a:gsLst>
              <a:gs pos="0">
                <a:srgbClr val="FFFFFF"/>
              </a:gs>
              <a:gs pos="100000">
                <a:srgbClr val="BEB394"/>
              </a:gs>
            </a:gsLst>
            <a:lin ang="18900000" scaled="1"/>
          </a:gradFill>
          <a:ln w="63500">
            <a:solidFill>
              <a:srgbClr val="000000"/>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887" name="Line 46"/>
          <p:cNvSpPr>
            <a:spLocks noChangeShapeType="1"/>
          </p:cNvSpPr>
          <p:nvPr/>
        </p:nvSpPr>
        <p:spPr bwMode="auto">
          <a:xfrm>
            <a:off x="3581400" y="2606675"/>
            <a:ext cx="2519363" cy="0"/>
          </a:xfrm>
          <a:prstGeom prst="line">
            <a:avLst/>
          </a:prstGeom>
          <a:noFill/>
          <a:ln w="50800">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35888" name="Line 47"/>
          <p:cNvSpPr>
            <a:spLocks noChangeShapeType="1"/>
          </p:cNvSpPr>
          <p:nvPr/>
        </p:nvSpPr>
        <p:spPr bwMode="auto">
          <a:xfrm>
            <a:off x="3578225" y="3698875"/>
            <a:ext cx="2522538" cy="0"/>
          </a:xfrm>
          <a:prstGeom prst="line">
            <a:avLst/>
          </a:prstGeom>
          <a:noFill/>
          <a:ln w="50800">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35889" name="Line 48"/>
          <p:cNvSpPr>
            <a:spLocks noChangeShapeType="1"/>
          </p:cNvSpPr>
          <p:nvPr/>
        </p:nvSpPr>
        <p:spPr bwMode="auto">
          <a:xfrm>
            <a:off x="3581400" y="5481638"/>
            <a:ext cx="2517775" cy="0"/>
          </a:xfrm>
          <a:prstGeom prst="line">
            <a:avLst/>
          </a:prstGeom>
          <a:noFill/>
          <a:ln w="50800">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en-CA"/>
          </a:p>
        </p:txBody>
      </p:sp>
      <p:sp>
        <p:nvSpPr>
          <p:cNvPr id="35890" name="Rectangle 49"/>
          <p:cNvSpPr>
            <a:spLocks noChangeArrowheads="1"/>
          </p:cNvSpPr>
          <p:nvPr/>
        </p:nvSpPr>
        <p:spPr bwMode="auto">
          <a:xfrm>
            <a:off x="4514850" y="5621338"/>
            <a:ext cx="6461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nchor="ctr"/>
          <a:lstStyle>
            <a:lvl1pPr defTabSz="804863">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defTabSz="804863">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defTabSz="804863">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defTabSz="804863">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defTabSz="804863">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defTabSz="804863"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defTabSz="804863"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defTabSz="804863"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defTabSz="804863"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nSpc>
                <a:spcPct val="100000"/>
              </a:lnSpc>
              <a:spcBef>
                <a:spcPct val="0"/>
              </a:spcBef>
              <a:buClrTx/>
              <a:buFontTx/>
              <a:buNone/>
            </a:pPr>
            <a:r>
              <a:rPr lang="en-US" altLang="en-US" sz="1300" b="0">
                <a:solidFill>
                  <a:srgbClr val="FF0000"/>
                </a:solidFill>
              </a:rPr>
              <a:t>Channels</a:t>
            </a:r>
          </a:p>
        </p:txBody>
      </p:sp>
      <p:sp>
        <p:nvSpPr>
          <p:cNvPr id="35891" name="Rectangle 50"/>
          <p:cNvSpPr>
            <a:spLocks noChangeArrowheads="1"/>
          </p:cNvSpPr>
          <p:nvPr/>
        </p:nvSpPr>
        <p:spPr bwMode="auto">
          <a:xfrm>
            <a:off x="4519613" y="3079750"/>
            <a:ext cx="64611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nchor="ctr"/>
          <a:lstStyle>
            <a:lvl1pPr defTabSz="804863">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defTabSz="804863">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defTabSz="804863">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defTabSz="804863">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defTabSz="804863">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defTabSz="804863"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defTabSz="804863"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defTabSz="804863"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defTabSz="804863"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nSpc>
                <a:spcPct val="100000"/>
              </a:lnSpc>
              <a:spcBef>
                <a:spcPct val="0"/>
              </a:spcBef>
              <a:buClrTx/>
              <a:buFontTx/>
              <a:buNone/>
            </a:pPr>
            <a:r>
              <a:rPr lang="en-US" altLang="en-US" sz="1300" b="0">
                <a:solidFill>
                  <a:srgbClr val="FF0000"/>
                </a:solidFill>
              </a:rPr>
              <a:t>Partitions</a:t>
            </a:r>
          </a:p>
        </p:txBody>
      </p:sp>
      <p:sp>
        <p:nvSpPr>
          <p:cNvPr id="35892" name="Rectangle 51"/>
          <p:cNvSpPr>
            <a:spLocks noChangeArrowheads="1"/>
          </p:cNvSpPr>
          <p:nvPr/>
        </p:nvSpPr>
        <p:spPr bwMode="auto">
          <a:xfrm>
            <a:off x="3849688" y="2251075"/>
            <a:ext cx="1331912"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nchor="ctr"/>
          <a:lstStyle>
            <a:lvl1pPr defTabSz="804863">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defTabSz="804863">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defTabSz="804863">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defTabSz="804863">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defTabSz="804863">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defTabSz="804863"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defTabSz="804863"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defTabSz="804863"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defTabSz="804863"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nSpc>
                <a:spcPct val="100000"/>
              </a:lnSpc>
              <a:spcBef>
                <a:spcPct val="0"/>
              </a:spcBef>
              <a:buClrTx/>
              <a:buFontTx/>
              <a:buNone/>
            </a:pPr>
            <a:r>
              <a:rPr lang="en-US" altLang="en-US" sz="1300" b="0">
                <a:solidFill>
                  <a:srgbClr val="FF0000"/>
                </a:solidFill>
              </a:rPr>
              <a:t>Logical</a:t>
            </a:r>
            <a:r>
              <a:rPr lang="en-US" altLang="en-US" sz="1100" b="0" i="1">
                <a:solidFill>
                  <a:srgbClr val="009800"/>
                </a:solidFill>
              </a:rPr>
              <a:t> </a:t>
            </a:r>
            <a:r>
              <a:rPr lang="en-US" altLang="en-US" sz="1300" b="0">
                <a:solidFill>
                  <a:srgbClr val="FF0000"/>
                </a:solidFill>
              </a:rPr>
              <a:t>Channel Subsystem</a:t>
            </a:r>
          </a:p>
        </p:txBody>
      </p:sp>
      <p:sp>
        <p:nvSpPr>
          <p:cNvPr id="35893" name="Rectangle 52"/>
          <p:cNvSpPr>
            <a:spLocks noChangeArrowheads="1"/>
          </p:cNvSpPr>
          <p:nvPr/>
        </p:nvSpPr>
        <p:spPr bwMode="auto">
          <a:xfrm>
            <a:off x="4452938" y="4445000"/>
            <a:ext cx="152400" cy="114300"/>
          </a:xfrm>
          <a:prstGeom prst="rect">
            <a:avLst/>
          </a:prstGeom>
          <a:solidFill>
            <a:srgbClr val="A3AEFD"/>
          </a:solidFill>
          <a:ln w="12700">
            <a:solidFill>
              <a:srgbClr val="6E6E6E"/>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894" name="Rectangle 53"/>
          <p:cNvSpPr>
            <a:spLocks noChangeArrowheads="1"/>
          </p:cNvSpPr>
          <p:nvPr/>
        </p:nvSpPr>
        <p:spPr bwMode="auto">
          <a:xfrm>
            <a:off x="4610100" y="4445000"/>
            <a:ext cx="149225" cy="114300"/>
          </a:xfrm>
          <a:prstGeom prst="rect">
            <a:avLst/>
          </a:prstGeom>
          <a:solidFill>
            <a:srgbClr val="A3AEFD"/>
          </a:solidFill>
          <a:ln w="12700">
            <a:solidFill>
              <a:srgbClr val="6E6E6E"/>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895" name="Rectangle 54"/>
          <p:cNvSpPr>
            <a:spLocks noChangeArrowheads="1"/>
          </p:cNvSpPr>
          <p:nvPr/>
        </p:nvSpPr>
        <p:spPr bwMode="auto">
          <a:xfrm>
            <a:off x="4765675" y="4445000"/>
            <a:ext cx="149225" cy="114300"/>
          </a:xfrm>
          <a:prstGeom prst="rect">
            <a:avLst/>
          </a:prstGeom>
          <a:solidFill>
            <a:srgbClr val="A3AEFD"/>
          </a:solidFill>
          <a:ln w="12700">
            <a:solidFill>
              <a:srgbClr val="6E6E6E"/>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896" name="Rectangle 55"/>
          <p:cNvSpPr>
            <a:spLocks noChangeArrowheads="1"/>
          </p:cNvSpPr>
          <p:nvPr/>
        </p:nvSpPr>
        <p:spPr bwMode="auto">
          <a:xfrm>
            <a:off x="4921250" y="4445000"/>
            <a:ext cx="149225" cy="114300"/>
          </a:xfrm>
          <a:prstGeom prst="rect">
            <a:avLst/>
          </a:prstGeom>
          <a:solidFill>
            <a:srgbClr val="A3AEFD"/>
          </a:solidFill>
          <a:ln w="12700">
            <a:solidFill>
              <a:srgbClr val="6E6E6E"/>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897" name="Rectangle 56"/>
          <p:cNvSpPr>
            <a:spLocks noChangeArrowheads="1"/>
          </p:cNvSpPr>
          <p:nvPr/>
        </p:nvSpPr>
        <p:spPr bwMode="auto">
          <a:xfrm>
            <a:off x="5076825" y="4445000"/>
            <a:ext cx="149225" cy="114300"/>
          </a:xfrm>
          <a:prstGeom prst="rect">
            <a:avLst/>
          </a:prstGeom>
          <a:solidFill>
            <a:srgbClr val="A3AEFD"/>
          </a:solidFill>
          <a:ln w="12700">
            <a:solidFill>
              <a:srgbClr val="6E6E6E"/>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898" name="Rectangle 57"/>
          <p:cNvSpPr>
            <a:spLocks noChangeArrowheads="1"/>
          </p:cNvSpPr>
          <p:nvPr/>
        </p:nvSpPr>
        <p:spPr bwMode="auto">
          <a:xfrm>
            <a:off x="4452938" y="4565650"/>
            <a:ext cx="152400" cy="112713"/>
          </a:xfrm>
          <a:prstGeom prst="rect">
            <a:avLst/>
          </a:prstGeom>
          <a:solidFill>
            <a:srgbClr val="A3AEFD"/>
          </a:solidFill>
          <a:ln w="12700">
            <a:solidFill>
              <a:srgbClr val="6E6E6E"/>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899" name="Rectangle 58"/>
          <p:cNvSpPr>
            <a:spLocks noChangeArrowheads="1"/>
          </p:cNvSpPr>
          <p:nvPr/>
        </p:nvSpPr>
        <p:spPr bwMode="auto">
          <a:xfrm>
            <a:off x="4610100" y="4565650"/>
            <a:ext cx="149225" cy="112713"/>
          </a:xfrm>
          <a:prstGeom prst="rect">
            <a:avLst/>
          </a:prstGeom>
          <a:solidFill>
            <a:srgbClr val="A3AEFD"/>
          </a:solidFill>
          <a:ln w="12700">
            <a:solidFill>
              <a:srgbClr val="6E6E6E"/>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900" name="Rectangle 59"/>
          <p:cNvSpPr>
            <a:spLocks noChangeArrowheads="1"/>
          </p:cNvSpPr>
          <p:nvPr/>
        </p:nvSpPr>
        <p:spPr bwMode="auto">
          <a:xfrm>
            <a:off x="4765675" y="4565650"/>
            <a:ext cx="149225" cy="112713"/>
          </a:xfrm>
          <a:prstGeom prst="rect">
            <a:avLst/>
          </a:prstGeom>
          <a:solidFill>
            <a:srgbClr val="A3AEFD"/>
          </a:solidFill>
          <a:ln w="12700">
            <a:solidFill>
              <a:srgbClr val="6E6E6E"/>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901" name="Rectangle 60"/>
          <p:cNvSpPr>
            <a:spLocks noChangeArrowheads="1"/>
          </p:cNvSpPr>
          <p:nvPr/>
        </p:nvSpPr>
        <p:spPr bwMode="auto">
          <a:xfrm>
            <a:off x="4921250" y="4565650"/>
            <a:ext cx="149225" cy="112713"/>
          </a:xfrm>
          <a:prstGeom prst="rect">
            <a:avLst/>
          </a:prstGeom>
          <a:solidFill>
            <a:srgbClr val="A3AEFD"/>
          </a:solidFill>
          <a:ln w="12700">
            <a:solidFill>
              <a:srgbClr val="6E6E6E"/>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902" name="Rectangle 61"/>
          <p:cNvSpPr>
            <a:spLocks noChangeArrowheads="1"/>
          </p:cNvSpPr>
          <p:nvPr/>
        </p:nvSpPr>
        <p:spPr bwMode="auto">
          <a:xfrm>
            <a:off x="5076825" y="4565650"/>
            <a:ext cx="149225" cy="112713"/>
          </a:xfrm>
          <a:prstGeom prst="rect">
            <a:avLst/>
          </a:prstGeom>
          <a:solidFill>
            <a:srgbClr val="A3AEFD"/>
          </a:solidFill>
          <a:ln w="12700">
            <a:solidFill>
              <a:srgbClr val="6E6E6E"/>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903" name="Rectangle 62"/>
          <p:cNvSpPr>
            <a:spLocks noChangeArrowheads="1"/>
          </p:cNvSpPr>
          <p:nvPr/>
        </p:nvSpPr>
        <p:spPr bwMode="auto">
          <a:xfrm>
            <a:off x="4452938" y="4683125"/>
            <a:ext cx="152400" cy="114300"/>
          </a:xfrm>
          <a:prstGeom prst="rect">
            <a:avLst/>
          </a:prstGeom>
          <a:solidFill>
            <a:srgbClr val="A3AEFD"/>
          </a:solidFill>
          <a:ln w="12700">
            <a:solidFill>
              <a:srgbClr val="6E6E6E"/>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904" name="Rectangle 63"/>
          <p:cNvSpPr>
            <a:spLocks noChangeArrowheads="1"/>
          </p:cNvSpPr>
          <p:nvPr/>
        </p:nvSpPr>
        <p:spPr bwMode="auto">
          <a:xfrm>
            <a:off x="4610100" y="4683125"/>
            <a:ext cx="149225" cy="114300"/>
          </a:xfrm>
          <a:prstGeom prst="rect">
            <a:avLst/>
          </a:prstGeom>
          <a:solidFill>
            <a:srgbClr val="A3AEFD"/>
          </a:solidFill>
          <a:ln w="12700">
            <a:solidFill>
              <a:srgbClr val="6E6E6E"/>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905" name="Rectangle 64"/>
          <p:cNvSpPr>
            <a:spLocks noChangeArrowheads="1"/>
          </p:cNvSpPr>
          <p:nvPr/>
        </p:nvSpPr>
        <p:spPr bwMode="auto">
          <a:xfrm>
            <a:off x="4765675" y="4683125"/>
            <a:ext cx="149225" cy="114300"/>
          </a:xfrm>
          <a:prstGeom prst="rect">
            <a:avLst/>
          </a:prstGeom>
          <a:solidFill>
            <a:srgbClr val="A3AEFD"/>
          </a:solidFill>
          <a:ln w="12700">
            <a:solidFill>
              <a:srgbClr val="6E6E6E"/>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906" name="Rectangle 65"/>
          <p:cNvSpPr>
            <a:spLocks noChangeArrowheads="1"/>
          </p:cNvSpPr>
          <p:nvPr/>
        </p:nvSpPr>
        <p:spPr bwMode="auto">
          <a:xfrm>
            <a:off x="4921250" y="4683125"/>
            <a:ext cx="149225" cy="114300"/>
          </a:xfrm>
          <a:prstGeom prst="rect">
            <a:avLst/>
          </a:prstGeom>
          <a:solidFill>
            <a:srgbClr val="A3AEFD"/>
          </a:solidFill>
          <a:ln w="12700">
            <a:solidFill>
              <a:srgbClr val="6E6E6E"/>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907" name="Rectangle 66"/>
          <p:cNvSpPr>
            <a:spLocks noChangeArrowheads="1"/>
          </p:cNvSpPr>
          <p:nvPr/>
        </p:nvSpPr>
        <p:spPr bwMode="auto">
          <a:xfrm>
            <a:off x="5076825" y="4683125"/>
            <a:ext cx="149225" cy="114300"/>
          </a:xfrm>
          <a:prstGeom prst="rect">
            <a:avLst/>
          </a:prstGeom>
          <a:solidFill>
            <a:srgbClr val="A3AEFD"/>
          </a:solidFill>
          <a:ln w="12700">
            <a:solidFill>
              <a:srgbClr val="6E6E6E"/>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908" name="Rectangle 67"/>
          <p:cNvSpPr>
            <a:spLocks noChangeArrowheads="1"/>
          </p:cNvSpPr>
          <p:nvPr/>
        </p:nvSpPr>
        <p:spPr bwMode="auto">
          <a:xfrm>
            <a:off x="4452938" y="4803775"/>
            <a:ext cx="152400" cy="112713"/>
          </a:xfrm>
          <a:prstGeom prst="rect">
            <a:avLst/>
          </a:prstGeom>
          <a:solidFill>
            <a:srgbClr val="A3AEFD"/>
          </a:solidFill>
          <a:ln w="12700">
            <a:solidFill>
              <a:srgbClr val="6E6E6E"/>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909" name="Rectangle 68"/>
          <p:cNvSpPr>
            <a:spLocks noChangeArrowheads="1"/>
          </p:cNvSpPr>
          <p:nvPr/>
        </p:nvSpPr>
        <p:spPr bwMode="auto">
          <a:xfrm>
            <a:off x="4610100" y="4803775"/>
            <a:ext cx="149225" cy="112713"/>
          </a:xfrm>
          <a:prstGeom prst="rect">
            <a:avLst/>
          </a:prstGeom>
          <a:solidFill>
            <a:srgbClr val="A3AEFD"/>
          </a:solidFill>
          <a:ln w="12700">
            <a:solidFill>
              <a:srgbClr val="6E6E6E"/>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910" name="Rectangle 69"/>
          <p:cNvSpPr>
            <a:spLocks noChangeArrowheads="1"/>
          </p:cNvSpPr>
          <p:nvPr/>
        </p:nvSpPr>
        <p:spPr bwMode="auto">
          <a:xfrm>
            <a:off x="4765675" y="4803775"/>
            <a:ext cx="149225" cy="112713"/>
          </a:xfrm>
          <a:prstGeom prst="rect">
            <a:avLst/>
          </a:prstGeom>
          <a:solidFill>
            <a:srgbClr val="A3AEFD"/>
          </a:solidFill>
          <a:ln w="12700">
            <a:solidFill>
              <a:srgbClr val="6E6E6E"/>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911" name="Rectangle 70"/>
          <p:cNvSpPr>
            <a:spLocks noChangeArrowheads="1"/>
          </p:cNvSpPr>
          <p:nvPr/>
        </p:nvSpPr>
        <p:spPr bwMode="auto">
          <a:xfrm>
            <a:off x="4921250" y="4803775"/>
            <a:ext cx="149225" cy="112713"/>
          </a:xfrm>
          <a:prstGeom prst="rect">
            <a:avLst/>
          </a:prstGeom>
          <a:solidFill>
            <a:srgbClr val="A3AEFD"/>
          </a:solidFill>
          <a:ln w="12700">
            <a:solidFill>
              <a:srgbClr val="6E6E6E"/>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912" name="Rectangle 71"/>
          <p:cNvSpPr>
            <a:spLocks noChangeArrowheads="1"/>
          </p:cNvSpPr>
          <p:nvPr/>
        </p:nvSpPr>
        <p:spPr bwMode="auto">
          <a:xfrm>
            <a:off x="5076825" y="4803775"/>
            <a:ext cx="149225" cy="112713"/>
          </a:xfrm>
          <a:prstGeom prst="rect">
            <a:avLst/>
          </a:prstGeom>
          <a:solidFill>
            <a:srgbClr val="A3AEFD"/>
          </a:solidFill>
          <a:ln w="12700">
            <a:solidFill>
              <a:srgbClr val="6E6E6E"/>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913" name="Rectangle 72"/>
          <p:cNvSpPr>
            <a:spLocks noChangeArrowheads="1"/>
          </p:cNvSpPr>
          <p:nvPr/>
        </p:nvSpPr>
        <p:spPr bwMode="auto">
          <a:xfrm>
            <a:off x="4452938" y="4922838"/>
            <a:ext cx="152400" cy="114300"/>
          </a:xfrm>
          <a:prstGeom prst="rect">
            <a:avLst/>
          </a:prstGeom>
          <a:solidFill>
            <a:srgbClr val="A3AEFD"/>
          </a:solidFill>
          <a:ln w="12700">
            <a:solidFill>
              <a:srgbClr val="6E6E6E"/>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914" name="Rectangle 73"/>
          <p:cNvSpPr>
            <a:spLocks noChangeArrowheads="1"/>
          </p:cNvSpPr>
          <p:nvPr/>
        </p:nvSpPr>
        <p:spPr bwMode="auto">
          <a:xfrm>
            <a:off x="4610100" y="4922838"/>
            <a:ext cx="149225" cy="114300"/>
          </a:xfrm>
          <a:prstGeom prst="rect">
            <a:avLst/>
          </a:prstGeom>
          <a:solidFill>
            <a:srgbClr val="A3AEFD"/>
          </a:solidFill>
          <a:ln w="12700">
            <a:solidFill>
              <a:srgbClr val="6E6E6E"/>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915" name="Rectangle 74"/>
          <p:cNvSpPr>
            <a:spLocks noChangeArrowheads="1"/>
          </p:cNvSpPr>
          <p:nvPr/>
        </p:nvSpPr>
        <p:spPr bwMode="auto">
          <a:xfrm>
            <a:off x="4765675" y="4922838"/>
            <a:ext cx="149225" cy="114300"/>
          </a:xfrm>
          <a:prstGeom prst="rect">
            <a:avLst/>
          </a:prstGeom>
          <a:solidFill>
            <a:srgbClr val="A3AEFD"/>
          </a:solidFill>
          <a:ln w="12700">
            <a:solidFill>
              <a:srgbClr val="6E6E6E"/>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916" name="Rectangle 75"/>
          <p:cNvSpPr>
            <a:spLocks noChangeArrowheads="1"/>
          </p:cNvSpPr>
          <p:nvPr/>
        </p:nvSpPr>
        <p:spPr bwMode="auto">
          <a:xfrm>
            <a:off x="4921250" y="4922838"/>
            <a:ext cx="149225" cy="114300"/>
          </a:xfrm>
          <a:prstGeom prst="rect">
            <a:avLst/>
          </a:prstGeom>
          <a:solidFill>
            <a:srgbClr val="A3AEFD"/>
          </a:solidFill>
          <a:ln w="12700">
            <a:solidFill>
              <a:srgbClr val="6E6E6E"/>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917" name="Rectangle 76"/>
          <p:cNvSpPr>
            <a:spLocks noChangeArrowheads="1"/>
          </p:cNvSpPr>
          <p:nvPr/>
        </p:nvSpPr>
        <p:spPr bwMode="auto">
          <a:xfrm>
            <a:off x="5076825" y="4922838"/>
            <a:ext cx="149225" cy="114300"/>
          </a:xfrm>
          <a:prstGeom prst="rect">
            <a:avLst/>
          </a:prstGeom>
          <a:solidFill>
            <a:srgbClr val="A3AEFD"/>
          </a:solidFill>
          <a:ln w="12700">
            <a:solidFill>
              <a:srgbClr val="6E6E6E"/>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918" name="Rectangle 77"/>
          <p:cNvSpPr>
            <a:spLocks noChangeArrowheads="1"/>
          </p:cNvSpPr>
          <p:nvPr/>
        </p:nvSpPr>
        <p:spPr bwMode="auto">
          <a:xfrm>
            <a:off x="4452938" y="5040313"/>
            <a:ext cx="152400" cy="115887"/>
          </a:xfrm>
          <a:prstGeom prst="rect">
            <a:avLst/>
          </a:prstGeom>
          <a:solidFill>
            <a:srgbClr val="FFFF00"/>
          </a:solidFill>
          <a:ln w="12700">
            <a:solidFill>
              <a:srgbClr val="6E6E6E"/>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919" name="Rectangle 78"/>
          <p:cNvSpPr>
            <a:spLocks noChangeArrowheads="1"/>
          </p:cNvSpPr>
          <p:nvPr/>
        </p:nvSpPr>
        <p:spPr bwMode="auto">
          <a:xfrm>
            <a:off x="4610100" y="5040313"/>
            <a:ext cx="149225" cy="115887"/>
          </a:xfrm>
          <a:prstGeom prst="rect">
            <a:avLst/>
          </a:prstGeom>
          <a:solidFill>
            <a:srgbClr val="FFFF00"/>
          </a:solidFill>
          <a:ln w="12700">
            <a:solidFill>
              <a:srgbClr val="6E6E6E"/>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920" name="Rectangle 79"/>
          <p:cNvSpPr>
            <a:spLocks noChangeArrowheads="1"/>
          </p:cNvSpPr>
          <p:nvPr/>
        </p:nvSpPr>
        <p:spPr bwMode="auto">
          <a:xfrm>
            <a:off x="4765675" y="5040313"/>
            <a:ext cx="149225" cy="115887"/>
          </a:xfrm>
          <a:prstGeom prst="rect">
            <a:avLst/>
          </a:prstGeom>
          <a:solidFill>
            <a:srgbClr val="FFFF00"/>
          </a:solidFill>
          <a:ln w="12700">
            <a:solidFill>
              <a:srgbClr val="6E6E6E"/>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921" name="Rectangle 80"/>
          <p:cNvSpPr>
            <a:spLocks noChangeArrowheads="1"/>
          </p:cNvSpPr>
          <p:nvPr/>
        </p:nvSpPr>
        <p:spPr bwMode="auto">
          <a:xfrm>
            <a:off x="4921250" y="5040313"/>
            <a:ext cx="149225" cy="115887"/>
          </a:xfrm>
          <a:prstGeom prst="rect">
            <a:avLst/>
          </a:prstGeom>
          <a:solidFill>
            <a:srgbClr val="FFFF00"/>
          </a:solidFill>
          <a:ln w="12700">
            <a:solidFill>
              <a:srgbClr val="6E6E6E"/>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922" name="Rectangle 81"/>
          <p:cNvSpPr>
            <a:spLocks noChangeArrowheads="1"/>
          </p:cNvSpPr>
          <p:nvPr/>
        </p:nvSpPr>
        <p:spPr bwMode="auto">
          <a:xfrm>
            <a:off x="5076825" y="5040313"/>
            <a:ext cx="149225" cy="115887"/>
          </a:xfrm>
          <a:prstGeom prst="rect">
            <a:avLst/>
          </a:prstGeom>
          <a:solidFill>
            <a:srgbClr val="FFFF00"/>
          </a:solidFill>
          <a:ln w="12700">
            <a:solidFill>
              <a:srgbClr val="6E6E6E"/>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923" name="Rectangle 82"/>
          <p:cNvSpPr>
            <a:spLocks noChangeArrowheads="1"/>
          </p:cNvSpPr>
          <p:nvPr/>
        </p:nvSpPr>
        <p:spPr bwMode="auto">
          <a:xfrm>
            <a:off x="1095375" y="1604963"/>
            <a:ext cx="5003800" cy="500062"/>
          </a:xfrm>
          <a:prstGeom prst="rect">
            <a:avLst/>
          </a:prstGeom>
          <a:solidFill>
            <a:srgbClr val="FFFF99"/>
          </a:solidFill>
          <a:ln w="50800">
            <a:solidFill>
              <a:srgbClr val="000000"/>
            </a:solidFill>
            <a:miter lim="800000"/>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5924" name="Text Box 83"/>
          <p:cNvSpPr txBox="1">
            <a:spLocks noChangeArrowheads="1"/>
          </p:cNvSpPr>
          <p:nvPr/>
        </p:nvSpPr>
        <p:spPr bwMode="auto">
          <a:xfrm>
            <a:off x="2684463" y="1731963"/>
            <a:ext cx="22399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nchor="ctr">
            <a:spAutoFit/>
          </a:bodyPr>
          <a:lstStyle>
            <a:lvl1pPr defTabSz="804863">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defTabSz="804863">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defTabSz="804863">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defTabSz="804863">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defTabSz="804863">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defTabSz="804863"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defTabSz="804863"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defTabSz="804863"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defTabSz="804863"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gn="ctr">
              <a:lnSpc>
                <a:spcPct val="100000"/>
              </a:lnSpc>
              <a:spcBef>
                <a:spcPct val="0"/>
              </a:spcBef>
              <a:buClrTx/>
              <a:buFontTx/>
              <a:buNone/>
            </a:pPr>
            <a:r>
              <a:rPr lang="en-US" altLang="en-US" sz="1400">
                <a:solidFill>
                  <a:srgbClr val="FF0000"/>
                </a:solidFill>
              </a:rPr>
              <a:t>System z Processor</a:t>
            </a:r>
          </a:p>
        </p:txBody>
      </p:sp>
      <p:sp>
        <p:nvSpPr>
          <p:cNvPr id="35925" name="Rectangle 84"/>
          <p:cNvSpPr>
            <a:spLocks noChangeArrowheads="1"/>
          </p:cNvSpPr>
          <p:nvPr/>
        </p:nvSpPr>
        <p:spPr bwMode="auto">
          <a:xfrm>
            <a:off x="4200525" y="3883025"/>
            <a:ext cx="1287463" cy="255588"/>
          </a:xfrm>
          <a:prstGeom prst="rect">
            <a:avLst/>
          </a:prstGeom>
          <a:solidFill>
            <a:srgbClr val="FFFFFF"/>
          </a:solidFill>
          <a:ln w="25400">
            <a:solidFill>
              <a:srgbClr val="FF0000"/>
            </a:solidFill>
            <a:miter lim="800000"/>
            <a:headEnd/>
            <a:tailEnd/>
          </a:ln>
        </p:spPr>
        <p:txBody>
          <a:bodyPr lIns="0" tIns="0" rIns="0" bIns="0" anchor="ctr"/>
          <a:lstStyle>
            <a:lvl1pPr defTabSz="804863">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defTabSz="804863">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defTabSz="804863">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defTabSz="804863">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defTabSz="804863">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defTabSz="804863"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defTabSz="804863"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defTabSz="804863"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defTabSz="804863"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gn="ctr">
              <a:lnSpc>
                <a:spcPct val="100000"/>
              </a:lnSpc>
              <a:spcBef>
                <a:spcPct val="0"/>
              </a:spcBef>
              <a:buClrTx/>
              <a:buFontTx/>
              <a:buNone/>
            </a:pPr>
            <a:r>
              <a:rPr lang="en-US" altLang="en-US" sz="1300" b="0">
                <a:solidFill>
                  <a:srgbClr val="FF0000"/>
                </a:solidFill>
              </a:rPr>
              <a:t>Subchannels</a:t>
            </a:r>
          </a:p>
        </p:txBody>
      </p:sp>
      <p:sp>
        <p:nvSpPr>
          <p:cNvPr id="35926" name="Text Box 85"/>
          <p:cNvSpPr txBox="1">
            <a:spLocks noChangeArrowheads="1"/>
          </p:cNvSpPr>
          <p:nvPr/>
        </p:nvSpPr>
        <p:spPr bwMode="auto">
          <a:xfrm>
            <a:off x="287338" y="1171575"/>
            <a:ext cx="57912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nchor="ctr">
            <a:spAutoFit/>
          </a:bodyPr>
          <a:lstStyle>
            <a:lvl1pPr defTabSz="804863">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defTabSz="804863">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defTabSz="804863">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defTabSz="804863">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defTabSz="804863">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defTabSz="804863"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defTabSz="804863"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defTabSz="804863"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defTabSz="804863"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nSpc>
                <a:spcPct val="100000"/>
              </a:lnSpc>
              <a:spcBef>
                <a:spcPct val="0"/>
              </a:spcBef>
              <a:buClrTx/>
              <a:buFontTx/>
              <a:buNone/>
            </a:pPr>
            <a:r>
              <a:rPr lang="en-US" altLang="en-US" sz="1700" b="0"/>
              <a:t>Each Logical Channel Subsystem has a set of Subchannels </a:t>
            </a:r>
          </a:p>
        </p:txBody>
      </p:sp>
      <p:sp>
        <p:nvSpPr>
          <p:cNvPr id="35927" name="Rectangle 86"/>
          <p:cNvSpPr>
            <a:spLocks noChangeArrowheads="1"/>
          </p:cNvSpPr>
          <p:nvPr/>
        </p:nvSpPr>
        <p:spPr bwMode="auto">
          <a:xfrm>
            <a:off x="2173288" y="4224338"/>
            <a:ext cx="350837" cy="18732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nchor="ctr"/>
          <a:lstStyle>
            <a:lvl1pPr defTabSz="804863">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defTabSz="804863">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defTabSz="804863">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defTabSz="804863">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defTabSz="804863">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defTabSz="804863"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defTabSz="804863"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defTabSz="804863"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defTabSz="804863"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gn="ctr">
              <a:lnSpc>
                <a:spcPct val="100000"/>
              </a:lnSpc>
              <a:spcBef>
                <a:spcPct val="0"/>
              </a:spcBef>
              <a:buClrTx/>
              <a:buFontTx/>
              <a:buNone/>
            </a:pPr>
            <a:r>
              <a:rPr lang="en-US" altLang="en-US" sz="1000" b="0">
                <a:solidFill>
                  <a:srgbClr val="464646"/>
                </a:solidFill>
              </a:rPr>
              <a:t>63K</a:t>
            </a:r>
          </a:p>
        </p:txBody>
      </p:sp>
      <p:sp>
        <p:nvSpPr>
          <p:cNvPr id="35928" name="Rectangle 87"/>
          <p:cNvSpPr>
            <a:spLocks noChangeArrowheads="1"/>
          </p:cNvSpPr>
          <p:nvPr/>
        </p:nvSpPr>
        <p:spPr bwMode="auto">
          <a:xfrm>
            <a:off x="4667250" y="4224338"/>
            <a:ext cx="350838" cy="18732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nchor="ctr"/>
          <a:lstStyle>
            <a:lvl1pPr defTabSz="804863">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defTabSz="804863">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defTabSz="804863">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defTabSz="804863">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defTabSz="804863">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defTabSz="804863"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defTabSz="804863"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defTabSz="804863"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defTabSz="804863"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gn="ctr">
              <a:lnSpc>
                <a:spcPct val="100000"/>
              </a:lnSpc>
              <a:spcBef>
                <a:spcPct val="0"/>
              </a:spcBef>
              <a:buClrTx/>
              <a:buFontTx/>
              <a:buNone/>
            </a:pPr>
            <a:r>
              <a:rPr lang="en-US" altLang="en-US" sz="1000" b="0">
                <a:solidFill>
                  <a:srgbClr val="464646"/>
                </a:solidFill>
              </a:rPr>
              <a:t>63K</a:t>
            </a:r>
          </a:p>
        </p:txBody>
      </p:sp>
      <p:sp>
        <p:nvSpPr>
          <p:cNvPr id="35929" name="Rectangle 88"/>
          <p:cNvSpPr>
            <a:spLocks noGrp="1" noChangeArrowheads="1"/>
          </p:cNvSpPr>
          <p:nvPr>
            <p:ph type="title"/>
          </p:nvPr>
        </p:nvSpPr>
        <p:spPr>
          <a:xfrm>
            <a:off x="317500" y="533400"/>
            <a:ext cx="8826500" cy="304800"/>
          </a:xfrm>
        </p:spPr>
        <p:txBody>
          <a:bodyPr/>
          <a:lstStyle/>
          <a:p>
            <a:pPr eaLnBrk="1" hangingPunct="1"/>
            <a:r>
              <a:rPr lang="en-US" altLang="en-US"/>
              <a:t>System z  – I/O Configuration Support</a:t>
            </a:r>
          </a:p>
        </p:txBody>
      </p:sp>
      <p:sp>
        <p:nvSpPr>
          <p:cNvPr id="195673" name="Oval 89"/>
          <p:cNvSpPr>
            <a:spLocks noChangeArrowheads="1"/>
          </p:cNvSpPr>
          <p:nvPr/>
        </p:nvSpPr>
        <p:spPr bwMode="auto">
          <a:xfrm>
            <a:off x="6265863" y="3217863"/>
            <a:ext cx="192087" cy="117475"/>
          </a:xfrm>
          <a:prstGeom prst="ellipse">
            <a:avLst/>
          </a:pr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674" name="Freeform 90"/>
          <p:cNvSpPr>
            <a:spLocks noChangeArrowheads="1"/>
          </p:cNvSpPr>
          <p:nvPr/>
        </p:nvSpPr>
        <p:spPr bwMode="auto">
          <a:xfrm>
            <a:off x="6267450" y="3273425"/>
            <a:ext cx="188913" cy="163513"/>
          </a:xfrm>
          <a:custGeom>
            <a:avLst/>
            <a:gdLst/>
            <a:ahLst/>
            <a:cxnLst>
              <a:cxn ang="0">
                <a:pos x="2" y="1"/>
              </a:cxn>
              <a:cxn ang="0">
                <a:pos x="139" y="2"/>
              </a:cxn>
              <a:cxn ang="0">
                <a:pos x="139" y="1"/>
              </a:cxn>
              <a:cxn ang="0">
                <a:pos x="139" y="58"/>
              </a:cxn>
              <a:cxn ang="0">
                <a:pos x="139" y="59"/>
              </a:cxn>
              <a:cxn ang="0">
                <a:pos x="2" y="58"/>
              </a:cxn>
              <a:cxn ang="0">
                <a:pos x="0" y="58"/>
              </a:cxn>
              <a:cxn ang="0">
                <a:pos x="0" y="0"/>
              </a:cxn>
              <a:cxn ang="0">
                <a:pos x="2" y="1"/>
              </a:cxn>
            </a:cxnLst>
            <a:rect l="0" t="0" r="r" b="b"/>
            <a:pathLst>
              <a:path w="139" h="113">
                <a:moveTo>
                  <a:pt x="2" y="1"/>
                </a:moveTo>
                <a:cubicBezTo>
                  <a:pt x="31" y="55"/>
                  <a:pt x="109" y="55"/>
                  <a:pt x="139" y="2"/>
                </a:cubicBezTo>
                <a:cubicBezTo>
                  <a:pt x="139" y="1"/>
                  <a:pt x="139" y="1"/>
                  <a:pt x="139" y="1"/>
                </a:cubicBezTo>
                <a:cubicBezTo>
                  <a:pt x="139" y="58"/>
                  <a:pt x="139" y="58"/>
                  <a:pt x="139" y="58"/>
                </a:cubicBezTo>
                <a:cubicBezTo>
                  <a:pt x="139" y="59"/>
                  <a:pt x="139" y="59"/>
                  <a:pt x="139" y="59"/>
                </a:cubicBezTo>
                <a:cubicBezTo>
                  <a:pt x="109" y="113"/>
                  <a:pt x="31" y="112"/>
                  <a:pt x="2" y="58"/>
                </a:cubicBezTo>
                <a:cubicBezTo>
                  <a:pt x="0" y="58"/>
                  <a:pt x="0" y="58"/>
                  <a:pt x="0" y="58"/>
                </a:cubicBezTo>
                <a:cubicBezTo>
                  <a:pt x="0" y="0"/>
                  <a:pt x="0" y="0"/>
                  <a:pt x="0" y="0"/>
                </a:cubicBezTo>
                <a:cubicBezTo>
                  <a:pt x="2" y="1"/>
                  <a:pt x="2" y="1"/>
                  <a:pt x="2" y="1"/>
                </a:cubicBezTo>
                <a:close/>
              </a:path>
            </a:pathLst>
          </a:cu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675" name="Oval 91"/>
          <p:cNvSpPr>
            <a:spLocks noChangeArrowheads="1"/>
          </p:cNvSpPr>
          <p:nvPr/>
        </p:nvSpPr>
        <p:spPr bwMode="auto">
          <a:xfrm>
            <a:off x="6483350" y="3217863"/>
            <a:ext cx="190500" cy="117475"/>
          </a:xfrm>
          <a:prstGeom prst="ellipse">
            <a:avLst/>
          </a:pr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676" name="Freeform 92"/>
          <p:cNvSpPr>
            <a:spLocks noChangeArrowheads="1"/>
          </p:cNvSpPr>
          <p:nvPr/>
        </p:nvSpPr>
        <p:spPr bwMode="auto">
          <a:xfrm>
            <a:off x="6483350" y="3275013"/>
            <a:ext cx="190500" cy="161925"/>
          </a:xfrm>
          <a:custGeom>
            <a:avLst/>
            <a:gdLst/>
            <a:ahLst/>
            <a:cxnLst>
              <a:cxn ang="0">
                <a:pos x="2" y="0"/>
              </a:cxn>
              <a:cxn ang="0">
                <a:pos x="140" y="1"/>
              </a:cxn>
              <a:cxn ang="0">
                <a:pos x="140" y="0"/>
              </a:cxn>
              <a:cxn ang="0">
                <a:pos x="140" y="58"/>
              </a:cxn>
              <a:cxn ang="0">
                <a:pos x="140" y="58"/>
              </a:cxn>
              <a:cxn ang="0">
                <a:pos x="2" y="58"/>
              </a:cxn>
              <a:cxn ang="0">
                <a:pos x="0" y="57"/>
              </a:cxn>
              <a:cxn ang="0">
                <a:pos x="0" y="0"/>
              </a:cxn>
              <a:cxn ang="0">
                <a:pos x="2" y="0"/>
              </a:cxn>
            </a:cxnLst>
            <a:rect l="0" t="0" r="r" b="b"/>
            <a:pathLst>
              <a:path w="140" h="112">
                <a:moveTo>
                  <a:pt x="2" y="0"/>
                </a:moveTo>
                <a:cubicBezTo>
                  <a:pt x="32" y="54"/>
                  <a:pt x="110" y="54"/>
                  <a:pt x="140" y="1"/>
                </a:cubicBezTo>
                <a:cubicBezTo>
                  <a:pt x="140" y="0"/>
                  <a:pt x="140" y="0"/>
                  <a:pt x="140" y="0"/>
                </a:cubicBezTo>
                <a:cubicBezTo>
                  <a:pt x="140" y="58"/>
                  <a:pt x="140" y="58"/>
                  <a:pt x="140" y="58"/>
                </a:cubicBezTo>
                <a:cubicBezTo>
                  <a:pt x="140" y="58"/>
                  <a:pt x="140" y="58"/>
                  <a:pt x="140" y="58"/>
                </a:cubicBezTo>
                <a:cubicBezTo>
                  <a:pt x="110" y="112"/>
                  <a:pt x="32" y="112"/>
                  <a:pt x="2" y="58"/>
                </a:cubicBezTo>
                <a:cubicBezTo>
                  <a:pt x="0" y="57"/>
                  <a:pt x="0" y="57"/>
                  <a:pt x="0" y="57"/>
                </a:cubicBezTo>
                <a:cubicBezTo>
                  <a:pt x="0" y="0"/>
                  <a:pt x="0" y="0"/>
                  <a:pt x="0" y="0"/>
                </a:cubicBezTo>
                <a:cubicBezTo>
                  <a:pt x="2" y="0"/>
                  <a:pt x="2" y="0"/>
                  <a:pt x="2" y="0"/>
                </a:cubicBezTo>
                <a:close/>
              </a:path>
            </a:pathLst>
          </a:cu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677" name="Oval 93"/>
          <p:cNvSpPr>
            <a:spLocks noChangeArrowheads="1"/>
          </p:cNvSpPr>
          <p:nvPr/>
        </p:nvSpPr>
        <p:spPr bwMode="auto">
          <a:xfrm>
            <a:off x="6696075" y="3217863"/>
            <a:ext cx="190500" cy="119062"/>
          </a:xfrm>
          <a:prstGeom prst="ellipse">
            <a:avLst/>
          </a:pr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678" name="Freeform 94"/>
          <p:cNvSpPr>
            <a:spLocks noChangeArrowheads="1"/>
          </p:cNvSpPr>
          <p:nvPr/>
        </p:nvSpPr>
        <p:spPr bwMode="auto">
          <a:xfrm>
            <a:off x="6696075" y="3275013"/>
            <a:ext cx="188913" cy="161925"/>
          </a:xfrm>
          <a:custGeom>
            <a:avLst/>
            <a:gdLst/>
            <a:ahLst/>
            <a:cxnLst>
              <a:cxn ang="0">
                <a:pos x="2" y="1"/>
              </a:cxn>
              <a:cxn ang="0">
                <a:pos x="139" y="1"/>
              </a:cxn>
              <a:cxn ang="0">
                <a:pos x="139" y="1"/>
              </a:cxn>
              <a:cxn ang="0">
                <a:pos x="139" y="58"/>
              </a:cxn>
              <a:cxn ang="0">
                <a:pos x="139" y="59"/>
              </a:cxn>
              <a:cxn ang="0">
                <a:pos x="2" y="58"/>
              </a:cxn>
              <a:cxn ang="0">
                <a:pos x="0" y="57"/>
              </a:cxn>
              <a:cxn ang="0">
                <a:pos x="0" y="0"/>
              </a:cxn>
              <a:cxn ang="0">
                <a:pos x="2" y="1"/>
              </a:cxn>
            </a:cxnLst>
            <a:rect l="0" t="0" r="r" b="b"/>
            <a:pathLst>
              <a:path w="139" h="112">
                <a:moveTo>
                  <a:pt x="2" y="1"/>
                </a:moveTo>
                <a:cubicBezTo>
                  <a:pt x="31" y="54"/>
                  <a:pt x="109" y="55"/>
                  <a:pt x="139" y="1"/>
                </a:cubicBezTo>
                <a:cubicBezTo>
                  <a:pt x="139" y="1"/>
                  <a:pt x="139" y="1"/>
                  <a:pt x="139" y="1"/>
                </a:cubicBezTo>
                <a:cubicBezTo>
                  <a:pt x="139" y="58"/>
                  <a:pt x="139" y="58"/>
                  <a:pt x="139" y="58"/>
                </a:cubicBezTo>
                <a:cubicBezTo>
                  <a:pt x="139" y="59"/>
                  <a:pt x="139" y="59"/>
                  <a:pt x="139" y="59"/>
                </a:cubicBezTo>
                <a:cubicBezTo>
                  <a:pt x="109" y="112"/>
                  <a:pt x="31" y="112"/>
                  <a:pt x="2" y="58"/>
                </a:cubicBezTo>
                <a:cubicBezTo>
                  <a:pt x="0" y="57"/>
                  <a:pt x="0" y="57"/>
                  <a:pt x="0" y="57"/>
                </a:cubicBezTo>
                <a:cubicBezTo>
                  <a:pt x="0" y="0"/>
                  <a:pt x="0" y="0"/>
                  <a:pt x="0" y="0"/>
                </a:cubicBezTo>
                <a:cubicBezTo>
                  <a:pt x="2" y="1"/>
                  <a:pt x="2" y="1"/>
                  <a:pt x="2" y="1"/>
                </a:cubicBezTo>
                <a:close/>
              </a:path>
            </a:pathLst>
          </a:cu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679" name="Oval 95"/>
          <p:cNvSpPr>
            <a:spLocks noChangeArrowheads="1"/>
          </p:cNvSpPr>
          <p:nvPr/>
        </p:nvSpPr>
        <p:spPr bwMode="auto">
          <a:xfrm>
            <a:off x="6905625" y="3217863"/>
            <a:ext cx="190500" cy="117475"/>
          </a:xfrm>
          <a:prstGeom prst="ellipse">
            <a:avLst/>
          </a:pr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680" name="Freeform 96"/>
          <p:cNvSpPr>
            <a:spLocks noChangeArrowheads="1"/>
          </p:cNvSpPr>
          <p:nvPr/>
        </p:nvSpPr>
        <p:spPr bwMode="auto">
          <a:xfrm>
            <a:off x="6905625" y="3275013"/>
            <a:ext cx="190500" cy="161925"/>
          </a:xfrm>
          <a:custGeom>
            <a:avLst/>
            <a:gdLst/>
            <a:ahLst/>
            <a:cxnLst>
              <a:cxn ang="0">
                <a:pos x="3" y="0"/>
              </a:cxn>
              <a:cxn ang="0">
                <a:pos x="139" y="1"/>
              </a:cxn>
              <a:cxn ang="0">
                <a:pos x="140" y="0"/>
              </a:cxn>
              <a:cxn ang="0">
                <a:pos x="140" y="57"/>
              </a:cxn>
              <a:cxn ang="0">
                <a:pos x="139" y="58"/>
              </a:cxn>
              <a:cxn ang="0">
                <a:pos x="3" y="57"/>
              </a:cxn>
              <a:cxn ang="0">
                <a:pos x="0" y="57"/>
              </a:cxn>
              <a:cxn ang="0">
                <a:pos x="0" y="0"/>
              </a:cxn>
              <a:cxn ang="0">
                <a:pos x="3" y="0"/>
              </a:cxn>
            </a:cxnLst>
            <a:rect l="0" t="0" r="r" b="b"/>
            <a:pathLst>
              <a:path w="140" h="112">
                <a:moveTo>
                  <a:pt x="3" y="0"/>
                </a:moveTo>
                <a:cubicBezTo>
                  <a:pt x="32" y="54"/>
                  <a:pt x="110" y="54"/>
                  <a:pt x="139" y="1"/>
                </a:cubicBezTo>
                <a:cubicBezTo>
                  <a:pt x="140" y="0"/>
                  <a:pt x="140" y="0"/>
                  <a:pt x="140" y="0"/>
                </a:cubicBezTo>
                <a:cubicBezTo>
                  <a:pt x="140" y="57"/>
                  <a:pt x="140" y="57"/>
                  <a:pt x="140" y="57"/>
                </a:cubicBezTo>
                <a:cubicBezTo>
                  <a:pt x="139" y="58"/>
                  <a:pt x="139" y="58"/>
                  <a:pt x="139" y="58"/>
                </a:cubicBezTo>
                <a:cubicBezTo>
                  <a:pt x="110" y="112"/>
                  <a:pt x="32" y="111"/>
                  <a:pt x="3" y="57"/>
                </a:cubicBezTo>
                <a:cubicBezTo>
                  <a:pt x="0" y="57"/>
                  <a:pt x="0" y="57"/>
                  <a:pt x="0" y="57"/>
                </a:cubicBezTo>
                <a:cubicBezTo>
                  <a:pt x="0" y="0"/>
                  <a:pt x="0" y="0"/>
                  <a:pt x="0" y="0"/>
                </a:cubicBezTo>
                <a:cubicBezTo>
                  <a:pt x="3" y="0"/>
                  <a:pt x="3" y="0"/>
                  <a:pt x="3" y="0"/>
                </a:cubicBezTo>
                <a:close/>
              </a:path>
            </a:pathLst>
          </a:cu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681" name="Oval 97"/>
          <p:cNvSpPr>
            <a:spLocks noChangeArrowheads="1"/>
          </p:cNvSpPr>
          <p:nvPr/>
        </p:nvSpPr>
        <p:spPr bwMode="auto">
          <a:xfrm>
            <a:off x="7118350" y="3217863"/>
            <a:ext cx="192088" cy="119062"/>
          </a:xfrm>
          <a:prstGeom prst="ellipse">
            <a:avLst/>
          </a:pr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682" name="Freeform 98"/>
          <p:cNvSpPr>
            <a:spLocks noChangeArrowheads="1"/>
          </p:cNvSpPr>
          <p:nvPr/>
        </p:nvSpPr>
        <p:spPr bwMode="auto">
          <a:xfrm>
            <a:off x="7118350" y="3275013"/>
            <a:ext cx="190500" cy="161925"/>
          </a:xfrm>
          <a:custGeom>
            <a:avLst/>
            <a:gdLst/>
            <a:ahLst/>
            <a:cxnLst>
              <a:cxn ang="0">
                <a:pos x="2" y="0"/>
              </a:cxn>
              <a:cxn ang="0">
                <a:pos x="138" y="1"/>
              </a:cxn>
              <a:cxn ang="0">
                <a:pos x="139" y="0"/>
              </a:cxn>
              <a:cxn ang="0">
                <a:pos x="139" y="58"/>
              </a:cxn>
              <a:cxn ang="0">
                <a:pos x="138" y="59"/>
              </a:cxn>
              <a:cxn ang="0">
                <a:pos x="2" y="58"/>
              </a:cxn>
              <a:cxn ang="0">
                <a:pos x="0" y="57"/>
              </a:cxn>
              <a:cxn ang="0">
                <a:pos x="0" y="0"/>
              </a:cxn>
              <a:cxn ang="0">
                <a:pos x="2" y="0"/>
              </a:cxn>
            </a:cxnLst>
            <a:rect l="0" t="0" r="r" b="b"/>
            <a:pathLst>
              <a:path w="139" h="112">
                <a:moveTo>
                  <a:pt x="2" y="0"/>
                </a:moveTo>
                <a:cubicBezTo>
                  <a:pt x="31" y="54"/>
                  <a:pt x="109" y="54"/>
                  <a:pt x="138" y="1"/>
                </a:cubicBezTo>
                <a:cubicBezTo>
                  <a:pt x="139" y="0"/>
                  <a:pt x="139" y="0"/>
                  <a:pt x="139" y="0"/>
                </a:cubicBezTo>
                <a:cubicBezTo>
                  <a:pt x="139" y="58"/>
                  <a:pt x="139" y="58"/>
                  <a:pt x="139" y="58"/>
                </a:cubicBezTo>
                <a:cubicBezTo>
                  <a:pt x="138" y="59"/>
                  <a:pt x="138" y="59"/>
                  <a:pt x="138" y="59"/>
                </a:cubicBezTo>
                <a:cubicBezTo>
                  <a:pt x="109" y="112"/>
                  <a:pt x="31" y="111"/>
                  <a:pt x="2" y="58"/>
                </a:cubicBezTo>
                <a:cubicBezTo>
                  <a:pt x="0" y="57"/>
                  <a:pt x="0" y="57"/>
                  <a:pt x="0" y="57"/>
                </a:cubicBezTo>
                <a:cubicBezTo>
                  <a:pt x="0" y="0"/>
                  <a:pt x="0" y="0"/>
                  <a:pt x="0" y="0"/>
                </a:cubicBezTo>
                <a:cubicBezTo>
                  <a:pt x="2" y="0"/>
                  <a:pt x="2" y="0"/>
                  <a:pt x="2" y="0"/>
                </a:cubicBezTo>
                <a:close/>
              </a:path>
            </a:pathLst>
          </a:cu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683" name="Oval 99"/>
          <p:cNvSpPr>
            <a:spLocks noChangeArrowheads="1"/>
          </p:cNvSpPr>
          <p:nvPr/>
        </p:nvSpPr>
        <p:spPr bwMode="auto">
          <a:xfrm>
            <a:off x="7329488" y="3217863"/>
            <a:ext cx="190500" cy="117475"/>
          </a:xfrm>
          <a:prstGeom prst="ellipse">
            <a:avLst/>
          </a:pr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684" name="Freeform 100"/>
          <p:cNvSpPr>
            <a:spLocks noChangeArrowheads="1"/>
          </p:cNvSpPr>
          <p:nvPr/>
        </p:nvSpPr>
        <p:spPr bwMode="auto">
          <a:xfrm>
            <a:off x="7329488" y="3273425"/>
            <a:ext cx="190500" cy="163513"/>
          </a:xfrm>
          <a:custGeom>
            <a:avLst/>
            <a:gdLst/>
            <a:ahLst/>
            <a:cxnLst>
              <a:cxn ang="0">
                <a:pos x="2" y="1"/>
              </a:cxn>
              <a:cxn ang="0">
                <a:pos x="139" y="2"/>
              </a:cxn>
              <a:cxn ang="0">
                <a:pos x="139" y="1"/>
              </a:cxn>
              <a:cxn ang="0">
                <a:pos x="139" y="58"/>
              </a:cxn>
              <a:cxn ang="0">
                <a:pos x="139" y="59"/>
              </a:cxn>
              <a:cxn ang="0">
                <a:pos x="2" y="58"/>
              </a:cxn>
              <a:cxn ang="0">
                <a:pos x="0" y="58"/>
              </a:cxn>
              <a:cxn ang="0">
                <a:pos x="0" y="0"/>
              </a:cxn>
              <a:cxn ang="0">
                <a:pos x="2" y="1"/>
              </a:cxn>
            </a:cxnLst>
            <a:rect l="0" t="0" r="r" b="b"/>
            <a:pathLst>
              <a:path w="139" h="113">
                <a:moveTo>
                  <a:pt x="2" y="1"/>
                </a:moveTo>
                <a:cubicBezTo>
                  <a:pt x="31" y="55"/>
                  <a:pt x="108" y="55"/>
                  <a:pt x="139" y="2"/>
                </a:cubicBezTo>
                <a:cubicBezTo>
                  <a:pt x="139" y="1"/>
                  <a:pt x="139" y="1"/>
                  <a:pt x="139" y="1"/>
                </a:cubicBezTo>
                <a:cubicBezTo>
                  <a:pt x="139" y="58"/>
                  <a:pt x="139" y="58"/>
                  <a:pt x="139" y="58"/>
                </a:cubicBezTo>
                <a:cubicBezTo>
                  <a:pt x="139" y="59"/>
                  <a:pt x="139" y="59"/>
                  <a:pt x="139" y="59"/>
                </a:cubicBezTo>
                <a:cubicBezTo>
                  <a:pt x="108" y="113"/>
                  <a:pt x="31" y="112"/>
                  <a:pt x="2" y="58"/>
                </a:cubicBezTo>
                <a:cubicBezTo>
                  <a:pt x="0" y="58"/>
                  <a:pt x="0" y="58"/>
                  <a:pt x="0" y="58"/>
                </a:cubicBezTo>
                <a:cubicBezTo>
                  <a:pt x="0" y="0"/>
                  <a:pt x="0" y="0"/>
                  <a:pt x="0" y="0"/>
                </a:cubicBezTo>
                <a:cubicBezTo>
                  <a:pt x="2" y="1"/>
                  <a:pt x="2" y="1"/>
                  <a:pt x="2" y="1"/>
                </a:cubicBezTo>
                <a:close/>
              </a:path>
            </a:pathLst>
          </a:cu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685" name="Oval 101"/>
          <p:cNvSpPr>
            <a:spLocks noChangeArrowheads="1"/>
          </p:cNvSpPr>
          <p:nvPr/>
        </p:nvSpPr>
        <p:spPr bwMode="auto">
          <a:xfrm>
            <a:off x="7564438" y="3217863"/>
            <a:ext cx="190500" cy="117475"/>
          </a:xfrm>
          <a:prstGeom prst="ellipse">
            <a:avLst/>
          </a:pr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686" name="Freeform 102"/>
          <p:cNvSpPr>
            <a:spLocks noChangeArrowheads="1"/>
          </p:cNvSpPr>
          <p:nvPr/>
        </p:nvSpPr>
        <p:spPr bwMode="auto">
          <a:xfrm>
            <a:off x="7566025" y="3273425"/>
            <a:ext cx="187325" cy="163513"/>
          </a:xfrm>
          <a:custGeom>
            <a:avLst/>
            <a:gdLst/>
            <a:ahLst/>
            <a:cxnLst>
              <a:cxn ang="0">
                <a:pos x="1" y="1"/>
              </a:cxn>
              <a:cxn ang="0">
                <a:pos x="138" y="2"/>
              </a:cxn>
              <a:cxn ang="0">
                <a:pos x="138" y="1"/>
              </a:cxn>
              <a:cxn ang="0">
                <a:pos x="138" y="58"/>
              </a:cxn>
              <a:cxn ang="0">
                <a:pos x="138" y="59"/>
              </a:cxn>
              <a:cxn ang="0">
                <a:pos x="1" y="58"/>
              </a:cxn>
              <a:cxn ang="0">
                <a:pos x="0" y="58"/>
              </a:cxn>
              <a:cxn ang="0">
                <a:pos x="0" y="0"/>
              </a:cxn>
              <a:cxn ang="0">
                <a:pos x="1" y="1"/>
              </a:cxn>
            </a:cxnLst>
            <a:rect l="0" t="0" r="r" b="b"/>
            <a:pathLst>
              <a:path w="138" h="113">
                <a:moveTo>
                  <a:pt x="1" y="1"/>
                </a:moveTo>
                <a:cubicBezTo>
                  <a:pt x="30" y="55"/>
                  <a:pt x="108" y="55"/>
                  <a:pt x="138" y="2"/>
                </a:cubicBezTo>
                <a:cubicBezTo>
                  <a:pt x="138" y="1"/>
                  <a:pt x="138" y="1"/>
                  <a:pt x="138" y="1"/>
                </a:cubicBezTo>
                <a:cubicBezTo>
                  <a:pt x="138" y="58"/>
                  <a:pt x="138" y="58"/>
                  <a:pt x="138" y="58"/>
                </a:cubicBezTo>
                <a:cubicBezTo>
                  <a:pt x="138" y="59"/>
                  <a:pt x="138" y="59"/>
                  <a:pt x="138" y="59"/>
                </a:cubicBezTo>
                <a:cubicBezTo>
                  <a:pt x="108" y="113"/>
                  <a:pt x="30" y="112"/>
                  <a:pt x="1" y="58"/>
                </a:cubicBezTo>
                <a:cubicBezTo>
                  <a:pt x="0" y="58"/>
                  <a:pt x="0" y="58"/>
                  <a:pt x="0" y="58"/>
                </a:cubicBezTo>
                <a:cubicBezTo>
                  <a:pt x="0" y="0"/>
                  <a:pt x="0" y="0"/>
                  <a:pt x="0" y="0"/>
                </a:cubicBezTo>
                <a:cubicBezTo>
                  <a:pt x="1" y="1"/>
                  <a:pt x="1" y="1"/>
                  <a:pt x="1" y="1"/>
                </a:cubicBezTo>
                <a:close/>
              </a:path>
            </a:pathLst>
          </a:cu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687" name="Oval 103"/>
          <p:cNvSpPr>
            <a:spLocks noChangeArrowheads="1"/>
          </p:cNvSpPr>
          <p:nvPr/>
        </p:nvSpPr>
        <p:spPr bwMode="auto">
          <a:xfrm>
            <a:off x="6348413" y="3346450"/>
            <a:ext cx="192087" cy="117475"/>
          </a:xfrm>
          <a:prstGeom prst="ellipse">
            <a:avLst/>
          </a:pr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688" name="Freeform 104"/>
          <p:cNvSpPr>
            <a:spLocks noChangeArrowheads="1"/>
          </p:cNvSpPr>
          <p:nvPr/>
        </p:nvSpPr>
        <p:spPr bwMode="auto">
          <a:xfrm>
            <a:off x="6350000" y="3402013"/>
            <a:ext cx="188913" cy="161925"/>
          </a:xfrm>
          <a:custGeom>
            <a:avLst/>
            <a:gdLst/>
            <a:ahLst/>
            <a:cxnLst>
              <a:cxn ang="0">
                <a:pos x="1" y="0"/>
              </a:cxn>
              <a:cxn ang="0">
                <a:pos x="138" y="1"/>
              </a:cxn>
              <a:cxn ang="0">
                <a:pos x="139" y="0"/>
              </a:cxn>
              <a:cxn ang="0">
                <a:pos x="139" y="57"/>
              </a:cxn>
              <a:cxn ang="0">
                <a:pos x="138" y="59"/>
              </a:cxn>
              <a:cxn ang="0">
                <a:pos x="1" y="57"/>
              </a:cxn>
              <a:cxn ang="0">
                <a:pos x="0" y="57"/>
              </a:cxn>
              <a:cxn ang="0">
                <a:pos x="0" y="0"/>
              </a:cxn>
              <a:cxn ang="0">
                <a:pos x="1" y="0"/>
              </a:cxn>
            </a:cxnLst>
            <a:rect l="0" t="0" r="r" b="b"/>
            <a:pathLst>
              <a:path w="139" h="112">
                <a:moveTo>
                  <a:pt x="1" y="0"/>
                </a:moveTo>
                <a:cubicBezTo>
                  <a:pt x="31" y="54"/>
                  <a:pt x="109" y="54"/>
                  <a:pt x="138" y="1"/>
                </a:cubicBezTo>
                <a:cubicBezTo>
                  <a:pt x="139" y="0"/>
                  <a:pt x="139" y="0"/>
                  <a:pt x="139" y="0"/>
                </a:cubicBezTo>
                <a:cubicBezTo>
                  <a:pt x="139" y="57"/>
                  <a:pt x="139" y="57"/>
                  <a:pt x="139" y="57"/>
                </a:cubicBezTo>
                <a:cubicBezTo>
                  <a:pt x="138" y="59"/>
                  <a:pt x="138" y="59"/>
                  <a:pt x="138" y="59"/>
                </a:cubicBezTo>
                <a:cubicBezTo>
                  <a:pt x="109" y="112"/>
                  <a:pt x="31" y="111"/>
                  <a:pt x="1" y="57"/>
                </a:cubicBezTo>
                <a:cubicBezTo>
                  <a:pt x="0" y="57"/>
                  <a:pt x="0" y="57"/>
                  <a:pt x="0" y="57"/>
                </a:cubicBezTo>
                <a:cubicBezTo>
                  <a:pt x="0" y="0"/>
                  <a:pt x="0" y="0"/>
                  <a:pt x="0" y="0"/>
                </a:cubicBezTo>
                <a:cubicBezTo>
                  <a:pt x="1" y="0"/>
                  <a:pt x="1" y="0"/>
                  <a:pt x="1" y="0"/>
                </a:cubicBezTo>
                <a:close/>
              </a:path>
            </a:pathLst>
          </a:cu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689" name="Oval 105"/>
          <p:cNvSpPr>
            <a:spLocks noChangeArrowheads="1"/>
          </p:cNvSpPr>
          <p:nvPr/>
        </p:nvSpPr>
        <p:spPr bwMode="auto">
          <a:xfrm>
            <a:off x="6562725" y="3346450"/>
            <a:ext cx="190500" cy="117475"/>
          </a:xfrm>
          <a:prstGeom prst="ellipse">
            <a:avLst/>
          </a:pr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690" name="Freeform 106"/>
          <p:cNvSpPr>
            <a:spLocks noChangeArrowheads="1"/>
          </p:cNvSpPr>
          <p:nvPr/>
        </p:nvSpPr>
        <p:spPr bwMode="auto">
          <a:xfrm>
            <a:off x="6562725" y="3403600"/>
            <a:ext cx="190500" cy="161925"/>
          </a:xfrm>
          <a:custGeom>
            <a:avLst/>
            <a:gdLst/>
            <a:ahLst/>
            <a:cxnLst>
              <a:cxn ang="0">
                <a:pos x="3" y="0"/>
              </a:cxn>
              <a:cxn ang="0">
                <a:pos x="140" y="1"/>
              </a:cxn>
              <a:cxn ang="0">
                <a:pos x="140" y="0"/>
              </a:cxn>
              <a:cxn ang="0">
                <a:pos x="140" y="58"/>
              </a:cxn>
              <a:cxn ang="0">
                <a:pos x="140" y="58"/>
              </a:cxn>
              <a:cxn ang="0">
                <a:pos x="3" y="58"/>
              </a:cxn>
              <a:cxn ang="0">
                <a:pos x="0" y="57"/>
              </a:cxn>
              <a:cxn ang="0">
                <a:pos x="0" y="0"/>
              </a:cxn>
              <a:cxn ang="0">
                <a:pos x="3" y="0"/>
              </a:cxn>
            </a:cxnLst>
            <a:rect l="0" t="0" r="r" b="b"/>
            <a:pathLst>
              <a:path w="140" h="112">
                <a:moveTo>
                  <a:pt x="3" y="0"/>
                </a:moveTo>
                <a:cubicBezTo>
                  <a:pt x="32" y="53"/>
                  <a:pt x="110" y="54"/>
                  <a:pt x="140" y="1"/>
                </a:cubicBezTo>
                <a:cubicBezTo>
                  <a:pt x="140" y="0"/>
                  <a:pt x="140" y="0"/>
                  <a:pt x="140" y="0"/>
                </a:cubicBezTo>
                <a:cubicBezTo>
                  <a:pt x="140" y="58"/>
                  <a:pt x="140" y="58"/>
                  <a:pt x="140" y="58"/>
                </a:cubicBezTo>
                <a:cubicBezTo>
                  <a:pt x="140" y="58"/>
                  <a:pt x="140" y="58"/>
                  <a:pt x="140" y="58"/>
                </a:cubicBezTo>
                <a:cubicBezTo>
                  <a:pt x="110" y="112"/>
                  <a:pt x="32" y="111"/>
                  <a:pt x="3" y="58"/>
                </a:cubicBezTo>
                <a:cubicBezTo>
                  <a:pt x="0" y="57"/>
                  <a:pt x="0" y="57"/>
                  <a:pt x="0" y="57"/>
                </a:cubicBezTo>
                <a:cubicBezTo>
                  <a:pt x="0" y="0"/>
                  <a:pt x="0" y="0"/>
                  <a:pt x="0" y="0"/>
                </a:cubicBezTo>
                <a:cubicBezTo>
                  <a:pt x="3" y="0"/>
                  <a:pt x="3" y="0"/>
                  <a:pt x="3" y="0"/>
                </a:cubicBezTo>
                <a:close/>
              </a:path>
            </a:pathLst>
          </a:cu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691" name="Oval 107"/>
          <p:cNvSpPr>
            <a:spLocks noChangeArrowheads="1"/>
          </p:cNvSpPr>
          <p:nvPr/>
        </p:nvSpPr>
        <p:spPr bwMode="auto">
          <a:xfrm>
            <a:off x="6775450" y="3346450"/>
            <a:ext cx="192088" cy="117475"/>
          </a:xfrm>
          <a:prstGeom prst="ellipse">
            <a:avLst/>
          </a:pr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692" name="Freeform 108"/>
          <p:cNvSpPr>
            <a:spLocks noChangeArrowheads="1"/>
          </p:cNvSpPr>
          <p:nvPr/>
        </p:nvSpPr>
        <p:spPr bwMode="auto">
          <a:xfrm>
            <a:off x="6775450" y="3403600"/>
            <a:ext cx="190500" cy="161925"/>
          </a:xfrm>
          <a:custGeom>
            <a:avLst/>
            <a:gdLst/>
            <a:ahLst/>
            <a:cxnLst>
              <a:cxn ang="0">
                <a:pos x="2" y="0"/>
              </a:cxn>
              <a:cxn ang="0">
                <a:pos x="140" y="1"/>
              </a:cxn>
              <a:cxn ang="0">
                <a:pos x="140" y="0"/>
              </a:cxn>
              <a:cxn ang="0">
                <a:pos x="140" y="58"/>
              </a:cxn>
              <a:cxn ang="0">
                <a:pos x="140" y="58"/>
              </a:cxn>
              <a:cxn ang="0">
                <a:pos x="2" y="58"/>
              </a:cxn>
              <a:cxn ang="0">
                <a:pos x="0" y="57"/>
              </a:cxn>
              <a:cxn ang="0">
                <a:pos x="0" y="0"/>
              </a:cxn>
              <a:cxn ang="0">
                <a:pos x="2" y="0"/>
              </a:cxn>
            </a:cxnLst>
            <a:rect l="0" t="0" r="r" b="b"/>
            <a:pathLst>
              <a:path w="140" h="112">
                <a:moveTo>
                  <a:pt x="2" y="0"/>
                </a:moveTo>
                <a:cubicBezTo>
                  <a:pt x="31" y="53"/>
                  <a:pt x="109" y="54"/>
                  <a:pt x="140" y="1"/>
                </a:cubicBezTo>
                <a:cubicBezTo>
                  <a:pt x="140" y="0"/>
                  <a:pt x="140" y="0"/>
                  <a:pt x="140" y="0"/>
                </a:cubicBezTo>
                <a:cubicBezTo>
                  <a:pt x="140" y="58"/>
                  <a:pt x="140" y="58"/>
                  <a:pt x="140" y="58"/>
                </a:cubicBezTo>
                <a:cubicBezTo>
                  <a:pt x="140" y="58"/>
                  <a:pt x="140" y="58"/>
                  <a:pt x="140" y="58"/>
                </a:cubicBezTo>
                <a:cubicBezTo>
                  <a:pt x="109" y="112"/>
                  <a:pt x="31" y="111"/>
                  <a:pt x="2" y="58"/>
                </a:cubicBezTo>
                <a:cubicBezTo>
                  <a:pt x="0" y="57"/>
                  <a:pt x="0" y="57"/>
                  <a:pt x="0" y="57"/>
                </a:cubicBezTo>
                <a:cubicBezTo>
                  <a:pt x="0" y="0"/>
                  <a:pt x="0" y="0"/>
                  <a:pt x="0" y="0"/>
                </a:cubicBezTo>
                <a:cubicBezTo>
                  <a:pt x="2" y="0"/>
                  <a:pt x="2" y="0"/>
                  <a:pt x="2" y="0"/>
                </a:cubicBezTo>
                <a:close/>
              </a:path>
            </a:pathLst>
          </a:cu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693" name="Oval 109"/>
          <p:cNvSpPr>
            <a:spLocks noChangeArrowheads="1"/>
          </p:cNvSpPr>
          <p:nvPr/>
        </p:nvSpPr>
        <p:spPr bwMode="auto">
          <a:xfrm>
            <a:off x="6986588" y="3346450"/>
            <a:ext cx="190500" cy="117475"/>
          </a:xfrm>
          <a:prstGeom prst="ellipse">
            <a:avLst/>
          </a:pr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694" name="Freeform 110"/>
          <p:cNvSpPr>
            <a:spLocks noChangeArrowheads="1"/>
          </p:cNvSpPr>
          <p:nvPr/>
        </p:nvSpPr>
        <p:spPr bwMode="auto">
          <a:xfrm>
            <a:off x="6986588" y="3402013"/>
            <a:ext cx="190500" cy="161925"/>
          </a:xfrm>
          <a:custGeom>
            <a:avLst/>
            <a:gdLst/>
            <a:ahLst/>
            <a:cxnLst>
              <a:cxn ang="0">
                <a:pos x="2" y="1"/>
              </a:cxn>
              <a:cxn ang="0">
                <a:pos x="139" y="1"/>
              </a:cxn>
              <a:cxn ang="0">
                <a:pos x="140" y="1"/>
              </a:cxn>
              <a:cxn ang="0">
                <a:pos x="140" y="58"/>
              </a:cxn>
              <a:cxn ang="0">
                <a:pos x="139" y="59"/>
              </a:cxn>
              <a:cxn ang="0">
                <a:pos x="2" y="58"/>
              </a:cxn>
              <a:cxn ang="0">
                <a:pos x="0" y="58"/>
              </a:cxn>
              <a:cxn ang="0">
                <a:pos x="0" y="0"/>
              </a:cxn>
              <a:cxn ang="0">
                <a:pos x="2" y="1"/>
              </a:cxn>
            </a:cxnLst>
            <a:rect l="0" t="0" r="r" b="b"/>
            <a:pathLst>
              <a:path w="140" h="112">
                <a:moveTo>
                  <a:pt x="2" y="1"/>
                </a:moveTo>
                <a:cubicBezTo>
                  <a:pt x="32" y="54"/>
                  <a:pt x="109" y="55"/>
                  <a:pt x="139" y="1"/>
                </a:cubicBezTo>
                <a:cubicBezTo>
                  <a:pt x="140" y="1"/>
                  <a:pt x="140" y="1"/>
                  <a:pt x="140" y="1"/>
                </a:cubicBezTo>
                <a:cubicBezTo>
                  <a:pt x="140" y="58"/>
                  <a:pt x="140" y="58"/>
                  <a:pt x="140" y="58"/>
                </a:cubicBezTo>
                <a:cubicBezTo>
                  <a:pt x="139" y="59"/>
                  <a:pt x="139" y="59"/>
                  <a:pt x="139" y="59"/>
                </a:cubicBezTo>
                <a:cubicBezTo>
                  <a:pt x="109" y="112"/>
                  <a:pt x="32" y="111"/>
                  <a:pt x="2" y="58"/>
                </a:cubicBezTo>
                <a:cubicBezTo>
                  <a:pt x="0" y="58"/>
                  <a:pt x="0" y="58"/>
                  <a:pt x="0" y="58"/>
                </a:cubicBezTo>
                <a:cubicBezTo>
                  <a:pt x="0" y="0"/>
                  <a:pt x="0" y="0"/>
                  <a:pt x="0" y="0"/>
                </a:cubicBezTo>
                <a:cubicBezTo>
                  <a:pt x="2" y="1"/>
                  <a:pt x="2" y="1"/>
                  <a:pt x="2" y="1"/>
                </a:cubicBezTo>
                <a:close/>
              </a:path>
            </a:pathLst>
          </a:cu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695" name="Oval 111"/>
          <p:cNvSpPr>
            <a:spLocks noChangeArrowheads="1"/>
          </p:cNvSpPr>
          <p:nvPr/>
        </p:nvSpPr>
        <p:spPr bwMode="auto">
          <a:xfrm>
            <a:off x="7199313" y="3346450"/>
            <a:ext cx="190500" cy="117475"/>
          </a:xfrm>
          <a:prstGeom prst="ellipse">
            <a:avLst/>
          </a:pr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696" name="Freeform 112"/>
          <p:cNvSpPr>
            <a:spLocks noChangeArrowheads="1"/>
          </p:cNvSpPr>
          <p:nvPr/>
        </p:nvSpPr>
        <p:spPr bwMode="auto">
          <a:xfrm>
            <a:off x="7199313" y="3402013"/>
            <a:ext cx="190500" cy="163512"/>
          </a:xfrm>
          <a:custGeom>
            <a:avLst/>
            <a:gdLst/>
            <a:ahLst/>
            <a:cxnLst>
              <a:cxn ang="0">
                <a:pos x="2" y="1"/>
              </a:cxn>
              <a:cxn ang="0">
                <a:pos x="139" y="2"/>
              </a:cxn>
              <a:cxn ang="0">
                <a:pos x="140" y="1"/>
              </a:cxn>
              <a:cxn ang="0">
                <a:pos x="140" y="59"/>
              </a:cxn>
              <a:cxn ang="0">
                <a:pos x="139" y="59"/>
              </a:cxn>
              <a:cxn ang="0">
                <a:pos x="2" y="59"/>
              </a:cxn>
              <a:cxn ang="0">
                <a:pos x="0" y="58"/>
              </a:cxn>
              <a:cxn ang="0">
                <a:pos x="0" y="0"/>
              </a:cxn>
              <a:cxn ang="0">
                <a:pos x="2" y="1"/>
              </a:cxn>
            </a:cxnLst>
            <a:rect l="0" t="0" r="r" b="b"/>
            <a:pathLst>
              <a:path w="140" h="113">
                <a:moveTo>
                  <a:pt x="2" y="1"/>
                </a:moveTo>
                <a:cubicBezTo>
                  <a:pt x="32" y="54"/>
                  <a:pt x="110" y="55"/>
                  <a:pt x="139" y="2"/>
                </a:cubicBezTo>
                <a:cubicBezTo>
                  <a:pt x="140" y="1"/>
                  <a:pt x="140" y="1"/>
                  <a:pt x="140" y="1"/>
                </a:cubicBezTo>
                <a:cubicBezTo>
                  <a:pt x="140" y="59"/>
                  <a:pt x="140" y="59"/>
                  <a:pt x="140" y="59"/>
                </a:cubicBezTo>
                <a:cubicBezTo>
                  <a:pt x="139" y="59"/>
                  <a:pt x="139" y="59"/>
                  <a:pt x="139" y="59"/>
                </a:cubicBezTo>
                <a:cubicBezTo>
                  <a:pt x="110" y="113"/>
                  <a:pt x="32" y="111"/>
                  <a:pt x="2" y="59"/>
                </a:cubicBezTo>
                <a:cubicBezTo>
                  <a:pt x="0" y="58"/>
                  <a:pt x="0" y="58"/>
                  <a:pt x="0" y="58"/>
                </a:cubicBezTo>
                <a:cubicBezTo>
                  <a:pt x="0" y="0"/>
                  <a:pt x="0" y="0"/>
                  <a:pt x="0" y="0"/>
                </a:cubicBezTo>
                <a:cubicBezTo>
                  <a:pt x="2" y="1"/>
                  <a:pt x="2" y="1"/>
                  <a:pt x="2" y="1"/>
                </a:cubicBezTo>
                <a:close/>
              </a:path>
            </a:pathLst>
          </a:cu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697" name="Oval 113"/>
          <p:cNvSpPr>
            <a:spLocks noChangeArrowheads="1"/>
          </p:cNvSpPr>
          <p:nvPr/>
        </p:nvSpPr>
        <p:spPr bwMode="auto">
          <a:xfrm>
            <a:off x="7410450" y="3346450"/>
            <a:ext cx="190500" cy="117475"/>
          </a:xfrm>
          <a:prstGeom prst="ellipse">
            <a:avLst/>
          </a:pr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698" name="Freeform 114"/>
          <p:cNvSpPr>
            <a:spLocks noChangeArrowheads="1"/>
          </p:cNvSpPr>
          <p:nvPr/>
        </p:nvSpPr>
        <p:spPr bwMode="auto">
          <a:xfrm>
            <a:off x="7412038" y="3402013"/>
            <a:ext cx="188912" cy="161925"/>
          </a:xfrm>
          <a:custGeom>
            <a:avLst/>
            <a:gdLst/>
            <a:ahLst/>
            <a:cxnLst>
              <a:cxn ang="0">
                <a:pos x="1" y="0"/>
              </a:cxn>
              <a:cxn ang="0">
                <a:pos x="138" y="1"/>
              </a:cxn>
              <a:cxn ang="0">
                <a:pos x="139" y="0"/>
              </a:cxn>
              <a:cxn ang="0">
                <a:pos x="139" y="58"/>
              </a:cxn>
              <a:cxn ang="0">
                <a:pos x="138" y="59"/>
              </a:cxn>
              <a:cxn ang="0">
                <a:pos x="1" y="58"/>
              </a:cxn>
              <a:cxn ang="0">
                <a:pos x="0" y="57"/>
              </a:cxn>
              <a:cxn ang="0">
                <a:pos x="0" y="0"/>
              </a:cxn>
              <a:cxn ang="0">
                <a:pos x="1" y="0"/>
              </a:cxn>
            </a:cxnLst>
            <a:rect l="0" t="0" r="r" b="b"/>
            <a:pathLst>
              <a:path w="139" h="112">
                <a:moveTo>
                  <a:pt x="1" y="0"/>
                </a:moveTo>
                <a:cubicBezTo>
                  <a:pt x="31" y="54"/>
                  <a:pt x="108" y="55"/>
                  <a:pt x="138" y="1"/>
                </a:cubicBezTo>
                <a:cubicBezTo>
                  <a:pt x="139" y="0"/>
                  <a:pt x="139" y="0"/>
                  <a:pt x="139" y="0"/>
                </a:cubicBezTo>
                <a:cubicBezTo>
                  <a:pt x="139" y="58"/>
                  <a:pt x="139" y="58"/>
                  <a:pt x="139" y="58"/>
                </a:cubicBezTo>
                <a:cubicBezTo>
                  <a:pt x="138" y="59"/>
                  <a:pt x="138" y="59"/>
                  <a:pt x="138" y="59"/>
                </a:cubicBezTo>
                <a:cubicBezTo>
                  <a:pt x="108" y="112"/>
                  <a:pt x="31" y="111"/>
                  <a:pt x="1" y="58"/>
                </a:cubicBezTo>
                <a:cubicBezTo>
                  <a:pt x="0" y="57"/>
                  <a:pt x="0" y="57"/>
                  <a:pt x="0" y="57"/>
                </a:cubicBezTo>
                <a:cubicBezTo>
                  <a:pt x="0" y="0"/>
                  <a:pt x="0" y="0"/>
                  <a:pt x="0" y="0"/>
                </a:cubicBezTo>
                <a:cubicBezTo>
                  <a:pt x="1" y="0"/>
                  <a:pt x="1" y="0"/>
                  <a:pt x="1" y="0"/>
                </a:cubicBezTo>
                <a:close/>
              </a:path>
            </a:pathLst>
          </a:cu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699" name="Oval 115"/>
          <p:cNvSpPr>
            <a:spLocks noChangeArrowheads="1"/>
          </p:cNvSpPr>
          <p:nvPr/>
        </p:nvSpPr>
        <p:spPr bwMode="auto">
          <a:xfrm>
            <a:off x="7646988" y="3346450"/>
            <a:ext cx="190500" cy="117475"/>
          </a:xfrm>
          <a:prstGeom prst="ellipse">
            <a:avLst/>
          </a:pr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700" name="Freeform 116"/>
          <p:cNvSpPr>
            <a:spLocks noChangeArrowheads="1"/>
          </p:cNvSpPr>
          <p:nvPr/>
        </p:nvSpPr>
        <p:spPr bwMode="auto">
          <a:xfrm>
            <a:off x="7646988" y="3402013"/>
            <a:ext cx="188912" cy="161925"/>
          </a:xfrm>
          <a:custGeom>
            <a:avLst/>
            <a:gdLst/>
            <a:ahLst/>
            <a:cxnLst>
              <a:cxn ang="0">
                <a:pos x="2" y="0"/>
              </a:cxn>
              <a:cxn ang="0">
                <a:pos x="139" y="1"/>
              </a:cxn>
              <a:cxn ang="0">
                <a:pos x="139" y="0"/>
              </a:cxn>
              <a:cxn ang="0">
                <a:pos x="139" y="58"/>
              </a:cxn>
              <a:cxn ang="0">
                <a:pos x="139" y="59"/>
              </a:cxn>
              <a:cxn ang="0">
                <a:pos x="2" y="58"/>
              </a:cxn>
              <a:cxn ang="0">
                <a:pos x="0" y="57"/>
              </a:cxn>
              <a:cxn ang="0">
                <a:pos x="0" y="0"/>
              </a:cxn>
              <a:cxn ang="0">
                <a:pos x="2" y="0"/>
              </a:cxn>
            </a:cxnLst>
            <a:rect l="0" t="0" r="r" b="b"/>
            <a:pathLst>
              <a:path w="139" h="112">
                <a:moveTo>
                  <a:pt x="2" y="0"/>
                </a:moveTo>
                <a:cubicBezTo>
                  <a:pt x="31" y="54"/>
                  <a:pt x="109" y="55"/>
                  <a:pt x="139" y="1"/>
                </a:cubicBezTo>
                <a:cubicBezTo>
                  <a:pt x="139" y="0"/>
                  <a:pt x="139" y="0"/>
                  <a:pt x="139" y="0"/>
                </a:cubicBezTo>
                <a:cubicBezTo>
                  <a:pt x="139" y="58"/>
                  <a:pt x="139" y="58"/>
                  <a:pt x="139" y="58"/>
                </a:cubicBezTo>
                <a:cubicBezTo>
                  <a:pt x="139" y="59"/>
                  <a:pt x="139" y="59"/>
                  <a:pt x="139" y="59"/>
                </a:cubicBezTo>
                <a:cubicBezTo>
                  <a:pt x="109" y="112"/>
                  <a:pt x="31" y="111"/>
                  <a:pt x="2" y="58"/>
                </a:cubicBezTo>
                <a:cubicBezTo>
                  <a:pt x="0" y="57"/>
                  <a:pt x="0" y="57"/>
                  <a:pt x="0" y="57"/>
                </a:cubicBezTo>
                <a:cubicBezTo>
                  <a:pt x="0" y="0"/>
                  <a:pt x="0" y="0"/>
                  <a:pt x="0" y="0"/>
                </a:cubicBezTo>
                <a:cubicBezTo>
                  <a:pt x="2" y="0"/>
                  <a:pt x="2" y="0"/>
                  <a:pt x="2" y="0"/>
                </a:cubicBezTo>
                <a:close/>
              </a:path>
            </a:pathLst>
          </a:cu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701" name="Oval 117"/>
          <p:cNvSpPr>
            <a:spLocks noChangeArrowheads="1"/>
          </p:cNvSpPr>
          <p:nvPr/>
        </p:nvSpPr>
        <p:spPr bwMode="auto">
          <a:xfrm>
            <a:off x="6421438" y="3470275"/>
            <a:ext cx="192087" cy="115888"/>
          </a:xfrm>
          <a:prstGeom prst="ellipse">
            <a:avLst/>
          </a:pr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702" name="Freeform 118"/>
          <p:cNvSpPr>
            <a:spLocks noChangeArrowheads="1"/>
          </p:cNvSpPr>
          <p:nvPr/>
        </p:nvSpPr>
        <p:spPr bwMode="auto">
          <a:xfrm>
            <a:off x="6423025" y="3525838"/>
            <a:ext cx="188913" cy="163512"/>
          </a:xfrm>
          <a:custGeom>
            <a:avLst/>
            <a:gdLst/>
            <a:ahLst/>
            <a:cxnLst>
              <a:cxn ang="0">
                <a:pos x="2" y="0"/>
              </a:cxn>
              <a:cxn ang="0">
                <a:pos x="139" y="1"/>
              </a:cxn>
              <a:cxn ang="0">
                <a:pos x="139" y="0"/>
              </a:cxn>
              <a:cxn ang="0">
                <a:pos x="139" y="57"/>
              </a:cxn>
              <a:cxn ang="0">
                <a:pos x="139" y="58"/>
              </a:cxn>
              <a:cxn ang="0">
                <a:pos x="2" y="57"/>
              </a:cxn>
              <a:cxn ang="0">
                <a:pos x="0" y="57"/>
              </a:cxn>
              <a:cxn ang="0">
                <a:pos x="0" y="0"/>
              </a:cxn>
              <a:cxn ang="0">
                <a:pos x="2" y="0"/>
              </a:cxn>
            </a:cxnLst>
            <a:rect l="0" t="0" r="r" b="b"/>
            <a:pathLst>
              <a:path w="139" h="113">
                <a:moveTo>
                  <a:pt x="2" y="0"/>
                </a:moveTo>
                <a:cubicBezTo>
                  <a:pt x="31" y="54"/>
                  <a:pt x="109" y="55"/>
                  <a:pt x="139" y="1"/>
                </a:cubicBezTo>
                <a:cubicBezTo>
                  <a:pt x="139" y="0"/>
                  <a:pt x="139" y="0"/>
                  <a:pt x="139" y="0"/>
                </a:cubicBezTo>
                <a:cubicBezTo>
                  <a:pt x="139" y="57"/>
                  <a:pt x="139" y="57"/>
                  <a:pt x="139" y="57"/>
                </a:cubicBezTo>
                <a:cubicBezTo>
                  <a:pt x="139" y="58"/>
                  <a:pt x="139" y="58"/>
                  <a:pt x="139" y="58"/>
                </a:cubicBezTo>
                <a:cubicBezTo>
                  <a:pt x="109" y="113"/>
                  <a:pt x="31" y="111"/>
                  <a:pt x="2" y="57"/>
                </a:cubicBezTo>
                <a:cubicBezTo>
                  <a:pt x="0" y="57"/>
                  <a:pt x="0" y="57"/>
                  <a:pt x="0" y="57"/>
                </a:cubicBezTo>
                <a:cubicBezTo>
                  <a:pt x="0" y="0"/>
                  <a:pt x="0" y="0"/>
                  <a:pt x="0" y="0"/>
                </a:cubicBezTo>
                <a:cubicBezTo>
                  <a:pt x="2" y="0"/>
                  <a:pt x="2" y="0"/>
                  <a:pt x="2" y="0"/>
                </a:cubicBezTo>
                <a:close/>
              </a:path>
            </a:pathLst>
          </a:cu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703" name="Oval 119"/>
          <p:cNvSpPr>
            <a:spLocks noChangeArrowheads="1"/>
          </p:cNvSpPr>
          <p:nvPr/>
        </p:nvSpPr>
        <p:spPr bwMode="auto">
          <a:xfrm>
            <a:off x="6637338" y="3470275"/>
            <a:ext cx="192087" cy="115888"/>
          </a:xfrm>
          <a:prstGeom prst="ellipse">
            <a:avLst/>
          </a:pr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704" name="Freeform 120"/>
          <p:cNvSpPr>
            <a:spLocks noChangeArrowheads="1"/>
          </p:cNvSpPr>
          <p:nvPr/>
        </p:nvSpPr>
        <p:spPr bwMode="auto">
          <a:xfrm>
            <a:off x="6637338" y="3527425"/>
            <a:ext cx="192087" cy="161925"/>
          </a:xfrm>
          <a:custGeom>
            <a:avLst/>
            <a:gdLst/>
            <a:ahLst/>
            <a:cxnLst>
              <a:cxn ang="0">
                <a:pos x="2" y="0"/>
              </a:cxn>
              <a:cxn ang="0">
                <a:pos x="140" y="1"/>
              </a:cxn>
              <a:cxn ang="0">
                <a:pos x="140" y="0"/>
              </a:cxn>
              <a:cxn ang="0">
                <a:pos x="140" y="57"/>
              </a:cxn>
              <a:cxn ang="0">
                <a:pos x="140" y="57"/>
              </a:cxn>
              <a:cxn ang="0">
                <a:pos x="2" y="57"/>
              </a:cxn>
              <a:cxn ang="0">
                <a:pos x="0" y="57"/>
              </a:cxn>
              <a:cxn ang="0">
                <a:pos x="0" y="0"/>
              </a:cxn>
              <a:cxn ang="0">
                <a:pos x="2" y="0"/>
              </a:cxn>
            </a:cxnLst>
            <a:rect l="0" t="0" r="r" b="b"/>
            <a:pathLst>
              <a:path w="140" h="112">
                <a:moveTo>
                  <a:pt x="2" y="0"/>
                </a:moveTo>
                <a:cubicBezTo>
                  <a:pt x="32" y="54"/>
                  <a:pt x="110" y="54"/>
                  <a:pt x="140" y="1"/>
                </a:cubicBezTo>
                <a:cubicBezTo>
                  <a:pt x="140" y="0"/>
                  <a:pt x="140" y="0"/>
                  <a:pt x="140" y="0"/>
                </a:cubicBezTo>
                <a:cubicBezTo>
                  <a:pt x="140" y="57"/>
                  <a:pt x="140" y="57"/>
                  <a:pt x="140" y="57"/>
                </a:cubicBezTo>
                <a:cubicBezTo>
                  <a:pt x="140" y="57"/>
                  <a:pt x="140" y="57"/>
                  <a:pt x="140" y="57"/>
                </a:cubicBezTo>
                <a:cubicBezTo>
                  <a:pt x="110" y="112"/>
                  <a:pt x="32" y="112"/>
                  <a:pt x="2" y="57"/>
                </a:cubicBezTo>
                <a:cubicBezTo>
                  <a:pt x="0" y="57"/>
                  <a:pt x="0" y="57"/>
                  <a:pt x="0" y="57"/>
                </a:cubicBezTo>
                <a:cubicBezTo>
                  <a:pt x="0" y="0"/>
                  <a:pt x="0" y="0"/>
                  <a:pt x="0" y="0"/>
                </a:cubicBezTo>
                <a:cubicBezTo>
                  <a:pt x="2" y="0"/>
                  <a:pt x="2" y="0"/>
                  <a:pt x="2" y="0"/>
                </a:cubicBezTo>
                <a:close/>
              </a:path>
            </a:pathLst>
          </a:cu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705" name="Oval 121"/>
          <p:cNvSpPr>
            <a:spLocks noChangeArrowheads="1"/>
          </p:cNvSpPr>
          <p:nvPr/>
        </p:nvSpPr>
        <p:spPr bwMode="auto">
          <a:xfrm>
            <a:off x="6850063" y="3470275"/>
            <a:ext cx="190500" cy="117475"/>
          </a:xfrm>
          <a:prstGeom prst="ellipse">
            <a:avLst/>
          </a:pr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706" name="Freeform 122"/>
          <p:cNvSpPr>
            <a:spLocks noChangeArrowheads="1"/>
          </p:cNvSpPr>
          <p:nvPr/>
        </p:nvSpPr>
        <p:spPr bwMode="auto">
          <a:xfrm>
            <a:off x="6850063" y="3527425"/>
            <a:ext cx="190500" cy="161925"/>
          </a:xfrm>
          <a:custGeom>
            <a:avLst/>
            <a:gdLst/>
            <a:ahLst/>
            <a:cxnLst>
              <a:cxn ang="0">
                <a:pos x="2" y="0"/>
              </a:cxn>
              <a:cxn ang="0">
                <a:pos x="139" y="1"/>
              </a:cxn>
              <a:cxn ang="0">
                <a:pos x="139" y="0"/>
              </a:cxn>
              <a:cxn ang="0">
                <a:pos x="139" y="57"/>
              </a:cxn>
              <a:cxn ang="0">
                <a:pos x="139" y="58"/>
              </a:cxn>
              <a:cxn ang="0">
                <a:pos x="2" y="57"/>
              </a:cxn>
              <a:cxn ang="0">
                <a:pos x="0" y="57"/>
              </a:cxn>
              <a:cxn ang="0">
                <a:pos x="0" y="0"/>
              </a:cxn>
              <a:cxn ang="0">
                <a:pos x="2" y="0"/>
              </a:cxn>
            </a:cxnLst>
            <a:rect l="0" t="0" r="r" b="b"/>
            <a:pathLst>
              <a:path w="139" h="112">
                <a:moveTo>
                  <a:pt x="2" y="0"/>
                </a:moveTo>
                <a:cubicBezTo>
                  <a:pt x="31" y="54"/>
                  <a:pt x="109" y="55"/>
                  <a:pt x="139" y="1"/>
                </a:cubicBezTo>
                <a:cubicBezTo>
                  <a:pt x="139" y="0"/>
                  <a:pt x="139" y="0"/>
                  <a:pt x="139" y="0"/>
                </a:cubicBezTo>
                <a:cubicBezTo>
                  <a:pt x="139" y="57"/>
                  <a:pt x="139" y="57"/>
                  <a:pt x="139" y="57"/>
                </a:cubicBezTo>
                <a:cubicBezTo>
                  <a:pt x="139" y="58"/>
                  <a:pt x="139" y="58"/>
                  <a:pt x="139" y="58"/>
                </a:cubicBezTo>
                <a:cubicBezTo>
                  <a:pt x="109" y="112"/>
                  <a:pt x="31" y="112"/>
                  <a:pt x="2" y="57"/>
                </a:cubicBezTo>
                <a:cubicBezTo>
                  <a:pt x="0" y="57"/>
                  <a:pt x="0" y="57"/>
                  <a:pt x="0" y="57"/>
                </a:cubicBezTo>
                <a:cubicBezTo>
                  <a:pt x="0" y="0"/>
                  <a:pt x="0" y="0"/>
                  <a:pt x="0" y="0"/>
                </a:cubicBezTo>
                <a:cubicBezTo>
                  <a:pt x="2" y="0"/>
                  <a:pt x="2" y="0"/>
                  <a:pt x="2" y="0"/>
                </a:cubicBezTo>
                <a:close/>
              </a:path>
            </a:pathLst>
          </a:cu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707" name="Oval 123"/>
          <p:cNvSpPr>
            <a:spLocks noChangeArrowheads="1"/>
          </p:cNvSpPr>
          <p:nvPr/>
        </p:nvSpPr>
        <p:spPr bwMode="auto">
          <a:xfrm>
            <a:off x="7061200" y="3470275"/>
            <a:ext cx="192088" cy="115888"/>
          </a:xfrm>
          <a:prstGeom prst="ellipse">
            <a:avLst/>
          </a:pr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708" name="Freeform 124"/>
          <p:cNvSpPr>
            <a:spLocks noChangeArrowheads="1"/>
          </p:cNvSpPr>
          <p:nvPr/>
        </p:nvSpPr>
        <p:spPr bwMode="auto">
          <a:xfrm>
            <a:off x="7061200" y="3525838"/>
            <a:ext cx="190500" cy="163512"/>
          </a:xfrm>
          <a:custGeom>
            <a:avLst/>
            <a:gdLst/>
            <a:ahLst/>
            <a:cxnLst>
              <a:cxn ang="0">
                <a:pos x="2" y="1"/>
              </a:cxn>
              <a:cxn ang="0">
                <a:pos x="138" y="1"/>
              </a:cxn>
              <a:cxn ang="0">
                <a:pos x="139" y="1"/>
              </a:cxn>
              <a:cxn ang="0">
                <a:pos x="139" y="58"/>
              </a:cxn>
              <a:cxn ang="0">
                <a:pos x="138" y="58"/>
              </a:cxn>
              <a:cxn ang="0">
                <a:pos x="2" y="58"/>
              </a:cxn>
              <a:cxn ang="0">
                <a:pos x="0" y="58"/>
              </a:cxn>
              <a:cxn ang="0">
                <a:pos x="0" y="0"/>
              </a:cxn>
              <a:cxn ang="0">
                <a:pos x="2" y="1"/>
              </a:cxn>
            </a:cxnLst>
            <a:rect l="0" t="0" r="r" b="b"/>
            <a:pathLst>
              <a:path w="139" h="113">
                <a:moveTo>
                  <a:pt x="2" y="1"/>
                </a:moveTo>
                <a:cubicBezTo>
                  <a:pt x="31" y="54"/>
                  <a:pt x="109" y="55"/>
                  <a:pt x="138" y="1"/>
                </a:cubicBezTo>
                <a:cubicBezTo>
                  <a:pt x="139" y="1"/>
                  <a:pt x="139" y="1"/>
                  <a:pt x="139" y="1"/>
                </a:cubicBezTo>
                <a:cubicBezTo>
                  <a:pt x="139" y="58"/>
                  <a:pt x="139" y="58"/>
                  <a:pt x="139" y="58"/>
                </a:cubicBezTo>
                <a:cubicBezTo>
                  <a:pt x="138" y="58"/>
                  <a:pt x="138" y="58"/>
                  <a:pt x="138" y="58"/>
                </a:cubicBezTo>
                <a:cubicBezTo>
                  <a:pt x="109" y="113"/>
                  <a:pt x="31" y="112"/>
                  <a:pt x="2" y="58"/>
                </a:cubicBezTo>
                <a:cubicBezTo>
                  <a:pt x="0" y="58"/>
                  <a:pt x="0" y="58"/>
                  <a:pt x="0" y="58"/>
                </a:cubicBezTo>
                <a:cubicBezTo>
                  <a:pt x="0" y="0"/>
                  <a:pt x="0" y="0"/>
                  <a:pt x="0" y="0"/>
                </a:cubicBezTo>
                <a:cubicBezTo>
                  <a:pt x="2" y="1"/>
                  <a:pt x="2" y="1"/>
                  <a:pt x="2" y="1"/>
                </a:cubicBezTo>
                <a:close/>
              </a:path>
            </a:pathLst>
          </a:cu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709" name="Oval 125"/>
          <p:cNvSpPr>
            <a:spLocks noChangeArrowheads="1"/>
          </p:cNvSpPr>
          <p:nvPr/>
        </p:nvSpPr>
        <p:spPr bwMode="auto">
          <a:xfrm>
            <a:off x="7272338" y="3470275"/>
            <a:ext cx="192087" cy="117475"/>
          </a:xfrm>
          <a:prstGeom prst="ellipse">
            <a:avLst/>
          </a:pr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710" name="Freeform 126"/>
          <p:cNvSpPr>
            <a:spLocks noChangeArrowheads="1"/>
          </p:cNvSpPr>
          <p:nvPr/>
        </p:nvSpPr>
        <p:spPr bwMode="auto">
          <a:xfrm>
            <a:off x="7273925" y="3525838"/>
            <a:ext cx="190500" cy="163512"/>
          </a:xfrm>
          <a:custGeom>
            <a:avLst/>
            <a:gdLst/>
            <a:ahLst/>
            <a:cxnLst>
              <a:cxn ang="0">
                <a:pos x="2" y="1"/>
              </a:cxn>
              <a:cxn ang="0">
                <a:pos x="138" y="2"/>
              </a:cxn>
              <a:cxn ang="0">
                <a:pos x="139" y="1"/>
              </a:cxn>
              <a:cxn ang="0">
                <a:pos x="139" y="58"/>
              </a:cxn>
              <a:cxn ang="0">
                <a:pos x="138" y="59"/>
              </a:cxn>
              <a:cxn ang="0">
                <a:pos x="2" y="58"/>
              </a:cxn>
              <a:cxn ang="0">
                <a:pos x="0" y="58"/>
              </a:cxn>
              <a:cxn ang="0">
                <a:pos x="0" y="0"/>
              </a:cxn>
              <a:cxn ang="0">
                <a:pos x="2" y="1"/>
              </a:cxn>
            </a:cxnLst>
            <a:rect l="0" t="0" r="r" b="b"/>
            <a:pathLst>
              <a:path w="139" h="113">
                <a:moveTo>
                  <a:pt x="2" y="1"/>
                </a:moveTo>
                <a:cubicBezTo>
                  <a:pt x="31" y="55"/>
                  <a:pt x="109" y="55"/>
                  <a:pt x="138" y="2"/>
                </a:cubicBezTo>
                <a:cubicBezTo>
                  <a:pt x="139" y="1"/>
                  <a:pt x="139" y="1"/>
                  <a:pt x="139" y="1"/>
                </a:cubicBezTo>
                <a:cubicBezTo>
                  <a:pt x="139" y="58"/>
                  <a:pt x="139" y="58"/>
                  <a:pt x="139" y="58"/>
                </a:cubicBezTo>
                <a:cubicBezTo>
                  <a:pt x="138" y="59"/>
                  <a:pt x="138" y="59"/>
                  <a:pt x="138" y="59"/>
                </a:cubicBezTo>
                <a:cubicBezTo>
                  <a:pt x="109" y="113"/>
                  <a:pt x="31" y="112"/>
                  <a:pt x="2" y="58"/>
                </a:cubicBezTo>
                <a:cubicBezTo>
                  <a:pt x="0" y="58"/>
                  <a:pt x="0" y="58"/>
                  <a:pt x="0" y="58"/>
                </a:cubicBezTo>
                <a:cubicBezTo>
                  <a:pt x="0" y="0"/>
                  <a:pt x="0" y="0"/>
                  <a:pt x="0" y="0"/>
                </a:cubicBezTo>
                <a:cubicBezTo>
                  <a:pt x="2" y="1"/>
                  <a:pt x="2" y="1"/>
                  <a:pt x="2" y="1"/>
                </a:cubicBezTo>
                <a:close/>
              </a:path>
            </a:pathLst>
          </a:cu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711" name="Oval 127"/>
          <p:cNvSpPr>
            <a:spLocks noChangeArrowheads="1"/>
          </p:cNvSpPr>
          <p:nvPr/>
        </p:nvSpPr>
        <p:spPr bwMode="auto">
          <a:xfrm>
            <a:off x="7483475" y="3470275"/>
            <a:ext cx="192088" cy="115888"/>
          </a:xfrm>
          <a:prstGeom prst="ellipse">
            <a:avLst/>
          </a:pr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712" name="Freeform 128"/>
          <p:cNvSpPr>
            <a:spLocks noChangeArrowheads="1"/>
          </p:cNvSpPr>
          <p:nvPr/>
        </p:nvSpPr>
        <p:spPr bwMode="auto">
          <a:xfrm>
            <a:off x="7485063" y="3525838"/>
            <a:ext cx="190500" cy="163512"/>
          </a:xfrm>
          <a:custGeom>
            <a:avLst/>
            <a:gdLst/>
            <a:ahLst/>
            <a:cxnLst>
              <a:cxn ang="0">
                <a:pos x="2" y="0"/>
              </a:cxn>
              <a:cxn ang="0">
                <a:pos x="139" y="1"/>
              </a:cxn>
              <a:cxn ang="0">
                <a:pos x="139" y="0"/>
              </a:cxn>
              <a:cxn ang="0">
                <a:pos x="139" y="58"/>
              </a:cxn>
              <a:cxn ang="0">
                <a:pos x="139" y="58"/>
              </a:cxn>
              <a:cxn ang="0">
                <a:pos x="2" y="58"/>
              </a:cxn>
              <a:cxn ang="0">
                <a:pos x="0" y="57"/>
              </a:cxn>
              <a:cxn ang="0">
                <a:pos x="0" y="0"/>
              </a:cxn>
              <a:cxn ang="0">
                <a:pos x="2" y="0"/>
              </a:cxn>
            </a:cxnLst>
            <a:rect l="0" t="0" r="r" b="b"/>
            <a:pathLst>
              <a:path w="139" h="113">
                <a:moveTo>
                  <a:pt x="2" y="0"/>
                </a:moveTo>
                <a:cubicBezTo>
                  <a:pt x="31" y="54"/>
                  <a:pt x="109" y="55"/>
                  <a:pt x="139" y="1"/>
                </a:cubicBezTo>
                <a:cubicBezTo>
                  <a:pt x="139" y="0"/>
                  <a:pt x="139" y="0"/>
                  <a:pt x="139" y="0"/>
                </a:cubicBezTo>
                <a:cubicBezTo>
                  <a:pt x="139" y="58"/>
                  <a:pt x="139" y="58"/>
                  <a:pt x="139" y="58"/>
                </a:cubicBezTo>
                <a:cubicBezTo>
                  <a:pt x="139" y="58"/>
                  <a:pt x="139" y="58"/>
                  <a:pt x="139" y="58"/>
                </a:cubicBezTo>
                <a:cubicBezTo>
                  <a:pt x="109" y="113"/>
                  <a:pt x="31" y="111"/>
                  <a:pt x="2" y="58"/>
                </a:cubicBezTo>
                <a:cubicBezTo>
                  <a:pt x="0" y="57"/>
                  <a:pt x="0" y="57"/>
                  <a:pt x="0" y="57"/>
                </a:cubicBezTo>
                <a:cubicBezTo>
                  <a:pt x="0" y="0"/>
                  <a:pt x="0" y="0"/>
                  <a:pt x="0" y="0"/>
                </a:cubicBezTo>
                <a:cubicBezTo>
                  <a:pt x="2" y="0"/>
                  <a:pt x="2" y="0"/>
                  <a:pt x="2" y="0"/>
                </a:cubicBezTo>
                <a:close/>
              </a:path>
            </a:pathLst>
          </a:cu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713" name="Oval 129"/>
          <p:cNvSpPr>
            <a:spLocks noChangeArrowheads="1"/>
          </p:cNvSpPr>
          <p:nvPr/>
        </p:nvSpPr>
        <p:spPr bwMode="auto">
          <a:xfrm>
            <a:off x="7720013" y="3470275"/>
            <a:ext cx="190500" cy="115888"/>
          </a:xfrm>
          <a:prstGeom prst="ellipse">
            <a:avLst/>
          </a:pr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714" name="Freeform 130"/>
          <p:cNvSpPr>
            <a:spLocks noChangeArrowheads="1"/>
          </p:cNvSpPr>
          <p:nvPr/>
        </p:nvSpPr>
        <p:spPr bwMode="auto">
          <a:xfrm>
            <a:off x="7721600" y="3525838"/>
            <a:ext cx="187325" cy="163512"/>
          </a:xfrm>
          <a:custGeom>
            <a:avLst/>
            <a:gdLst/>
            <a:ahLst/>
            <a:cxnLst>
              <a:cxn ang="0">
                <a:pos x="2" y="0"/>
              </a:cxn>
              <a:cxn ang="0">
                <a:pos x="138" y="1"/>
              </a:cxn>
              <a:cxn ang="0">
                <a:pos x="138" y="0"/>
              </a:cxn>
              <a:cxn ang="0">
                <a:pos x="138" y="58"/>
              </a:cxn>
              <a:cxn ang="0">
                <a:pos x="138" y="58"/>
              </a:cxn>
              <a:cxn ang="0">
                <a:pos x="2" y="58"/>
              </a:cxn>
              <a:cxn ang="0">
                <a:pos x="0" y="57"/>
              </a:cxn>
              <a:cxn ang="0">
                <a:pos x="0" y="0"/>
              </a:cxn>
              <a:cxn ang="0">
                <a:pos x="2" y="0"/>
              </a:cxn>
            </a:cxnLst>
            <a:rect l="0" t="0" r="r" b="b"/>
            <a:pathLst>
              <a:path w="138" h="113">
                <a:moveTo>
                  <a:pt x="2" y="0"/>
                </a:moveTo>
                <a:cubicBezTo>
                  <a:pt x="31" y="54"/>
                  <a:pt x="108" y="55"/>
                  <a:pt x="138" y="1"/>
                </a:cubicBezTo>
                <a:cubicBezTo>
                  <a:pt x="138" y="0"/>
                  <a:pt x="138" y="0"/>
                  <a:pt x="138" y="0"/>
                </a:cubicBezTo>
                <a:cubicBezTo>
                  <a:pt x="138" y="58"/>
                  <a:pt x="138" y="58"/>
                  <a:pt x="138" y="58"/>
                </a:cubicBezTo>
                <a:cubicBezTo>
                  <a:pt x="138" y="58"/>
                  <a:pt x="138" y="58"/>
                  <a:pt x="138" y="58"/>
                </a:cubicBezTo>
                <a:cubicBezTo>
                  <a:pt x="108" y="113"/>
                  <a:pt x="31" y="111"/>
                  <a:pt x="2" y="58"/>
                </a:cubicBezTo>
                <a:cubicBezTo>
                  <a:pt x="0" y="57"/>
                  <a:pt x="0" y="57"/>
                  <a:pt x="0" y="57"/>
                </a:cubicBezTo>
                <a:cubicBezTo>
                  <a:pt x="0" y="0"/>
                  <a:pt x="0" y="0"/>
                  <a:pt x="0" y="0"/>
                </a:cubicBezTo>
                <a:cubicBezTo>
                  <a:pt x="2" y="0"/>
                  <a:pt x="2" y="0"/>
                  <a:pt x="2" y="0"/>
                </a:cubicBezTo>
                <a:close/>
              </a:path>
            </a:pathLst>
          </a:cu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715" name="Oval 131"/>
          <p:cNvSpPr>
            <a:spLocks noChangeArrowheads="1"/>
          </p:cNvSpPr>
          <p:nvPr/>
        </p:nvSpPr>
        <p:spPr bwMode="auto">
          <a:xfrm>
            <a:off x="6497638" y="3595688"/>
            <a:ext cx="192087" cy="117475"/>
          </a:xfrm>
          <a:prstGeom prst="ellipse">
            <a:avLst/>
          </a:pr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716" name="Freeform 132"/>
          <p:cNvSpPr>
            <a:spLocks noChangeArrowheads="1"/>
          </p:cNvSpPr>
          <p:nvPr/>
        </p:nvSpPr>
        <p:spPr bwMode="auto">
          <a:xfrm>
            <a:off x="6499225" y="3651250"/>
            <a:ext cx="188913" cy="163513"/>
          </a:xfrm>
          <a:custGeom>
            <a:avLst/>
            <a:gdLst/>
            <a:ahLst/>
            <a:cxnLst>
              <a:cxn ang="0">
                <a:pos x="1" y="1"/>
              </a:cxn>
              <a:cxn ang="0">
                <a:pos x="139" y="2"/>
              </a:cxn>
              <a:cxn ang="0">
                <a:pos x="139" y="1"/>
              </a:cxn>
              <a:cxn ang="0">
                <a:pos x="139" y="58"/>
              </a:cxn>
              <a:cxn ang="0">
                <a:pos x="139" y="59"/>
              </a:cxn>
              <a:cxn ang="0">
                <a:pos x="1" y="58"/>
              </a:cxn>
              <a:cxn ang="0">
                <a:pos x="0" y="58"/>
              </a:cxn>
              <a:cxn ang="0">
                <a:pos x="0" y="0"/>
              </a:cxn>
              <a:cxn ang="0">
                <a:pos x="1" y="1"/>
              </a:cxn>
            </a:cxnLst>
            <a:rect l="0" t="0" r="r" b="b"/>
            <a:pathLst>
              <a:path w="139" h="113">
                <a:moveTo>
                  <a:pt x="1" y="1"/>
                </a:moveTo>
                <a:cubicBezTo>
                  <a:pt x="31" y="54"/>
                  <a:pt x="109" y="55"/>
                  <a:pt x="139" y="2"/>
                </a:cubicBezTo>
                <a:cubicBezTo>
                  <a:pt x="139" y="1"/>
                  <a:pt x="139" y="1"/>
                  <a:pt x="139" y="1"/>
                </a:cubicBezTo>
                <a:cubicBezTo>
                  <a:pt x="139" y="58"/>
                  <a:pt x="139" y="58"/>
                  <a:pt x="139" y="58"/>
                </a:cubicBezTo>
                <a:cubicBezTo>
                  <a:pt x="139" y="59"/>
                  <a:pt x="139" y="59"/>
                  <a:pt x="139" y="59"/>
                </a:cubicBezTo>
                <a:cubicBezTo>
                  <a:pt x="109" y="113"/>
                  <a:pt x="31" y="112"/>
                  <a:pt x="1" y="58"/>
                </a:cubicBezTo>
                <a:cubicBezTo>
                  <a:pt x="0" y="58"/>
                  <a:pt x="0" y="58"/>
                  <a:pt x="0" y="58"/>
                </a:cubicBezTo>
                <a:cubicBezTo>
                  <a:pt x="0" y="0"/>
                  <a:pt x="0" y="0"/>
                  <a:pt x="0" y="0"/>
                </a:cubicBezTo>
                <a:cubicBezTo>
                  <a:pt x="1" y="1"/>
                  <a:pt x="1" y="1"/>
                  <a:pt x="1" y="1"/>
                </a:cubicBezTo>
                <a:close/>
              </a:path>
            </a:pathLst>
          </a:cu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717" name="Oval 133"/>
          <p:cNvSpPr>
            <a:spLocks noChangeArrowheads="1"/>
          </p:cNvSpPr>
          <p:nvPr/>
        </p:nvSpPr>
        <p:spPr bwMode="auto">
          <a:xfrm>
            <a:off x="6713538" y="3595688"/>
            <a:ext cx="190500" cy="117475"/>
          </a:xfrm>
          <a:prstGeom prst="ellipse">
            <a:avLst/>
          </a:pr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718" name="Freeform 134"/>
          <p:cNvSpPr>
            <a:spLocks noChangeArrowheads="1"/>
          </p:cNvSpPr>
          <p:nvPr/>
        </p:nvSpPr>
        <p:spPr bwMode="auto">
          <a:xfrm>
            <a:off x="6715125" y="3652838"/>
            <a:ext cx="188913" cy="161925"/>
          </a:xfrm>
          <a:custGeom>
            <a:avLst/>
            <a:gdLst/>
            <a:ahLst/>
            <a:cxnLst>
              <a:cxn ang="0">
                <a:pos x="2" y="0"/>
              </a:cxn>
              <a:cxn ang="0">
                <a:pos x="139" y="1"/>
              </a:cxn>
              <a:cxn ang="0">
                <a:pos x="139" y="0"/>
              </a:cxn>
              <a:cxn ang="0">
                <a:pos x="139" y="58"/>
              </a:cxn>
              <a:cxn ang="0">
                <a:pos x="139" y="58"/>
              </a:cxn>
              <a:cxn ang="0">
                <a:pos x="2" y="58"/>
              </a:cxn>
              <a:cxn ang="0">
                <a:pos x="0" y="57"/>
              </a:cxn>
              <a:cxn ang="0">
                <a:pos x="0" y="0"/>
              </a:cxn>
              <a:cxn ang="0">
                <a:pos x="2" y="0"/>
              </a:cxn>
            </a:cxnLst>
            <a:rect l="0" t="0" r="r" b="b"/>
            <a:pathLst>
              <a:path w="139" h="112">
                <a:moveTo>
                  <a:pt x="2" y="0"/>
                </a:moveTo>
                <a:cubicBezTo>
                  <a:pt x="31" y="54"/>
                  <a:pt x="110" y="55"/>
                  <a:pt x="139" y="1"/>
                </a:cubicBezTo>
                <a:cubicBezTo>
                  <a:pt x="139" y="0"/>
                  <a:pt x="139" y="0"/>
                  <a:pt x="139" y="0"/>
                </a:cubicBezTo>
                <a:cubicBezTo>
                  <a:pt x="139" y="58"/>
                  <a:pt x="139" y="58"/>
                  <a:pt x="139" y="58"/>
                </a:cubicBezTo>
                <a:cubicBezTo>
                  <a:pt x="139" y="58"/>
                  <a:pt x="139" y="58"/>
                  <a:pt x="139" y="58"/>
                </a:cubicBezTo>
                <a:cubicBezTo>
                  <a:pt x="110" y="112"/>
                  <a:pt x="31" y="112"/>
                  <a:pt x="2" y="58"/>
                </a:cubicBezTo>
                <a:cubicBezTo>
                  <a:pt x="0" y="57"/>
                  <a:pt x="0" y="57"/>
                  <a:pt x="0" y="57"/>
                </a:cubicBezTo>
                <a:cubicBezTo>
                  <a:pt x="0" y="0"/>
                  <a:pt x="0" y="0"/>
                  <a:pt x="0" y="0"/>
                </a:cubicBezTo>
                <a:cubicBezTo>
                  <a:pt x="2" y="0"/>
                  <a:pt x="2" y="0"/>
                  <a:pt x="2" y="0"/>
                </a:cubicBezTo>
                <a:close/>
              </a:path>
            </a:pathLst>
          </a:cu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719" name="Oval 135"/>
          <p:cNvSpPr>
            <a:spLocks noChangeArrowheads="1"/>
          </p:cNvSpPr>
          <p:nvPr/>
        </p:nvSpPr>
        <p:spPr bwMode="auto">
          <a:xfrm>
            <a:off x="6926263" y="3595688"/>
            <a:ext cx="190500" cy="117475"/>
          </a:xfrm>
          <a:prstGeom prst="ellipse">
            <a:avLst/>
          </a:pr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720" name="Freeform 136"/>
          <p:cNvSpPr>
            <a:spLocks noChangeArrowheads="1"/>
          </p:cNvSpPr>
          <p:nvPr/>
        </p:nvSpPr>
        <p:spPr bwMode="auto">
          <a:xfrm>
            <a:off x="6926263" y="3652838"/>
            <a:ext cx="190500" cy="161925"/>
          </a:xfrm>
          <a:custGeom>
            <a:avLst/>
            <a:gdLst/>
            <a:ahLst/>
            <a:cxnLst>
              <a:cxn ang="0">
                <a:pos x="3" y="1"/>
              </a:cxn>
              <a:cxn ang="0">
                <a:pos x="140" y="1"/>
              </a:cxn>
              <a:cxn ang="0">
                <a:pos x="140" y="1"/>
              </a:cxn>
              <a:cxn ang="0">
                <a:pos x="140" y="58"/>
              </a:cxn>
              <a:cxn ang="0">
                <a:pos x="140" y="58"/>
              </a:cxn>
              <a:cxn ang="0">
                <a:pos x="3" y="58"/>
              </a:cxn>
              <a:cxn ang="0">
                <a:pos x="0" y="57"/>
              </a:cxn>
              <a:cxn ang="0">
                <a:pos x="0" y="0"/>
              </a:cxn>
              <a:cxn ang="0">
                <a:pos x="3" y="1"/>
              </a:cxn>
            </a:cxnLst>
            <a:rect l="0" t="0" r="r" b="b"/>
            <a:pathLst>
              <a:path w="140" h="112">
                <a:moveTo>
                  <a:pt x="3" y="1"/>
                </a:moveTo>
                <a:cubicBezTo>
                  <a:pt x="32" y="54"/>
                  <a:pt x="109" y="55"/>
                  <a:pt x="140" y="1"/>
                </a:cubicBezTo>
                <a:cubicBezTo>
                  <a:pt x="140" y="1"/>
                  <a:pt x="140" y="1"/>
                  <a:pt x="140" y="1"/>
                </a:cubicBezTo>
                <a:cubicBezTo>
                  <a:pt x="140" y="58"/>
                  <a:pt x="140" y="58"/>
                  <a:pt x="140" y="58"/>
                </a:cubicBezTo>
                <a:cubicBezTo>
                  <a:pt x="140" y="58"/>
                  <a:pt x="140" y="58"/>
                  <a:pt x="140" y="58"/>
                </a:cubicBezTo>
                <a:cubicBezTo>
                  <a:pt x="109" y="112"/>
                  <a:pt x="32" y="112"/>
                  <a:pt x="3" y="58"/>
                </a:cubicBezTo>
                <a:cubicBezTo>
                  <a:pt x="0" y="57"/>
                  <a:pt x="0" y="57"/>
                  <a:pt x="0" y="57"/>
                </a:cubicBezTo>
                <a:cubicBezTo>
                  <a:pt x="0" y="0"/>
                  <a:pt x="0" y="0"/>
                  <a:pt x="0" y="0"/>
                </a:cubicBezTo>
                <a:cubicBezTo>
                  <a:pt x="3" y="1"/>
                  <a:pt x="3" y="1"/>
                  <a:pt x="3" y="1"/>
                </a:cubicBezTo>
                <a:close/>
              </a:path>
            </a:pathLst>
          </a:cu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721" name="Oval 137"/>
          <p:cNvSpPr>
            <a:spLocks noChangeArrowheads="1"/>
          </p:cNvSpPr>
          <p:nvPr/>
        </p:nvSpPr>
        <p:spPr bwMode="auto">
          <a:xfrm>
            <a:off x="7137400" y="3595688"/>
            <a:ext cx="192088" cy="117475"/>
          </a:xfrm>
          <a:prstGeom prst="ellipse">
            <a:avLst/>
          </a:pr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722" name="Freeform 138"/>
          <p:cNvSpPr>
            <a:spLocks noChangeArrowheads="1"/>
          </p:cNvSpPr>
          <p:nvPr/>
        </p:nvSpPr>
        <p:spPr bwMode="auto">
          <a:xfrm>
            <a:off x="7137400" y="3652838"/>
            <a:ext cx="190500" cy="161925"/>
          </a:xfrm>
          <a:custGeom>
            <a:avLst/>
            <a:gdLst/>
            <a:ahLst/>
            <a:cxnLst>
              <a:cxn ang="0">
                <a:pos x="3" y="0"/>
              </a:cxn>
              <a:cxn ang="0">
                <a:pos x="139" y="1"/>
              </a:cxn>
              <a:cxn ang="0">
                <a:pos x="140" y="0"/>
              </a:cxn>
              <a:cxn ang="0">
                <a:pos x="140" y="57"/>
              </a:cxn>
              <a:cxn ang="0">
                <a:pos x="139" y="58"/>
              </a:cxn>
              <a:cxn ang="0">
                <a:pos x="3" y="57"/>
              </a:cxn>
              <a:cxn ang="0">
                <a:pos x="0" y="57"/>
              </a:cxn>
              <a:cxn ang="0">
                <a:pos x="0" y="0"/>
              </a:cxn>
              <a:cxn ang="0">
                <a:pos x="3" y="0"/>
              </a:cxn>
            </a:cxnLst>
            <a:rect l="0" t="0" r="r" b="b"/>
            <a:pathLst>
              <a:path w="140" h="112">
                <a:moveTo>
                  <a:pt x="3" y="0"/>
                </a:moveTo>
                <a:cubicBezTo>
                  <a:pt x="32" y="53"/>
                  <a:pt x="110" y="55"/>
                  <a:pt x="139" y="1"/>
                </a:cubicBezTo>
                <a:cubicBezTo>
                  <a:pt x="140" y="0"/>
                  <a:pt x="140" y="0"/>
                  <a:pt x="140" y="0"/>
                </a:cubicBezTo>
                <a:cubicBezTo>
                  <a:pt x="140" y="57"/>
                  <a:pt x="140" y="57"/>
                  <a:pt x="140" y="57"/>
                </a:cubicBezTo>
                <a:cubicBezTo>
                  <a:pt x="139" y="58"/>
                  <a:pt x="139" y="58"/>
                  <a:pt x="139" y="58"/>
                </a:cubicBezTo>
                <a:cubicBezTo>
                  <a:pt x="110" y="112"/>
                  <a:pt x="32" y="111"/>
                  <a:pt x="3" y="57"/>
                </a:cubicBezTo>
                <a:cubicBezTo>
                  <a:pt x="0" y="57"/>
                  <a:pt x="0" y="57"/>
                  <a:pt x="0" y="57"/>
                </a:cubicBezTo>
                <a:cubicBezTo>
                  <a:pt x="0" y="0"/>
                  <a:pt x="0" y="0"/>
                  <a:pt x="0" y="0"/>
                </a:cubicBezTo>
                <a:cubicBezTo>
                  <a:pt x="3" y="0"/>
                  <a:pt x="3" y="0"/>
                  <a:pt x="3" y="0"/>
                </a:cubicBezTo>
                <a:close/>
              </a:path>
            </a:pathLst>
          </a:cu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723" name="Oval 139"/>
          <p:cNvSpPr>
            <a:spLocks noChangeArrowheads="1"/>
          </p:cNvSpPr>
          <p:nvPr/>
        </p:nvSpPr>
        <p:spPr bwMode="auto">
          <a:xfrm>
            <a:off x="7348538" y="3595688"/>
            <a:ext cx="192087" cy="117475"/>
          </a:xfrm>
          <a:prstGeom prst="ellipse">
            <a:avLst/>
          </a:pr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724" name="Freeform 140"/>
          <p:cNvSpPr>
            <a:spLocks noChangeArrowheads="1"/>
          </p:cNvSpPr>
          <p:nvPr/>
        </p:nvSpPr>
        <p:spPr bwMode="auto">
          <a:xfrm>
            <a:off x="7348538" y="3652838"/>
            <a:ext cx="192087" cy="161925"/>
          </a:xfrm>
          <a:custGeom>
            <a:avLst/>
            <a:gdLst/>
            <a:ahLst/>
            <a:cxnLst>
              <a:cxn ang="0">
                <a:pos x="3" y="0"/>
              </a:cxn>
              <a:cxn ang="0">
                <a:pos x="140" y="1"/>
              </a:cxn>
              <a:cxn ang="0">
                <a:pos x="140" y="0"/>
              </a:cxn>
              <a:cxn ang="0">
                <a:pos x="140" y="58"/>
              </a:cxn>
              <a:cxn ang="0">
                <a:pos x="140" y="58"/>
              </a:cxn>
              <a:cxn ang="0">
                <a:pos x="3" y="58"/>
              </a:cxn>
              <a:cxn ang="0">
                <a:pos x="0" y="57"/>
              </a:cxn>
              <a:cxn ang="0">
                <a:pos x="0" y="0"/>
              </a:cxn>
              <a:cxn ang="0">
                <a:pos x="3" y="0"/>
              </a:cxn>
            </a:cxnLst>
            <a:rect l="0" t="0" r="r" b="b"/>
            <a:pathLst>
              <a:path w="140" h="112">
                <a:moveTo>
                  <a:pt x="3" y="0"/>
                </a:moveTo>
                <a:cubicBezTo>
                  <a:pt x="32" y="54"/>
                  <a:pt x="110" y="55"/>
                  <a:pt x="140" y="1"/>
                </a:cubicBezTo>
                <a:cubicBezTo>
                  <a:pt x="140" y="0"/>
                  <a:pt x="140" y="0"/>
                  <a:pt x="140" y="0"/>
                </a:cubicBezTo>
                <a:cubicBezTo>
                  <a:pt x="140" y="58"/>
                  <a:pt x="140" y="58"/>
                  <a:pt x="140" y="58"/>
                </a:cubicBezTo>
                <a:cubicBezTo>
                  <a:pt x="140" y="58"/>
                  <a:pt x="140" y="58"/>
                  <a:pt x="140" y="58"/>
                </a:cubicBezTo>
                <a:cubicBezTo>
                  <a:pt x="110" y="112"/>
                  <a:pt x="32" y="111"/>
                  <a:pt x="3" y="58"/>
                </a:cubicBezTo>
                <a:cubicBezTo>
                  <a:pt x="0" y="57"/>
                  <a:pt x="0" y="57"/>
                  <a:pt x="0" y="57"/>
                </a:cubicBezTo>
                <a:cubicBezTo>
                  <a:pt x="0" y="0"/>
                  <a:pt x="0" y="0"/>
                  <a:pt x="0" y="0"/>
                </a:cubicBezTo>
                <a:cubicBezTo>
                  <a:pt x="3" y="0"/>
                  <a:pt x="3" y="0"/>
                  <a:pt x="3" y="0"/>
                </a:cubicBezTo>
                <a:close/>
              </a:path>
            </a:pathLst>
          </a:cu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725" name="Oval 141"/>
          <p:cNvSpPr>
            <a:spLocks noChangeArrowheads="1"/>
          </p:cNvSpPr>
          <p:nvPr/>
        </p:nvSpPr>
        <p:spPr bwMode="auto">
          <a:xfrm>
            <a:off x="7561263" y="3595688"/>
            <a:ext cx="190500" cy="117475"/>
          </a:xfrm>
          <a:prstGeom prst="ellipse">
            <a:avLst/>
          </a:pr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726" name="Freeform 142"/>
          <p:cNvSpPr>
            <a:spLocks noChangeArrowheads="1"/>
          </p:cNvSpPr>
          <p:nvPr/>
        </p:nvSpPr>
        <p:spPr bwMode="auto">
          <a:xfrm>
            <a:off x="7561263" y="3651250"/>
            <a:ext cx="190500" cy="163513"/>
          </a:xfrm>
          <a:custGeom>
            <a:avLst/>
            <a:gdLst/>
            <a:ahLst/>
            <a:cxnLst>
              <a:cxn ang="0">
                <a:pos x="1" y="1"/>
              </a:cxn>
              <a:cxn ang="0">
                <a:pos x="138" y="2"/>
              </a:cxn>
              <a:cxn ang="0">
                <a:pos x="139" y="1"/>
              </a:cxn>
              <a:cxn ang="0">
                <a:pos x="139" y="58"/>
              </a:cxn>
              <a:cxn ang="0">
                <a:pos x="138" y="59"/>
              </a:cxn>
              <a:cxn ang="0">
                <a:pos x="1" y="58"/>
              </a:cxn>
              <a:cxn ang="0">
                <a:pos x="0" y="58"/>
              </a:cxn>
              <a:cxn ang="0">
                <a:pos x="0" y="0"/>
              </a:cxn>
              <a:cxn ang="0">
                <a:pos x="1" y="1"/>
              </a:cxn>
            </a:cxnLst>
            <a:rect l="0" t="0" r="r" b="b"/>
            <a:pathLst>
              <a:path w="139" h="113">
                <a:moveTo>
                  <a:pt x="1" y="1"/>
                </a:moveTo>
                <a:cubicBezTo>
                  <a:pt x="31" y="54"/>
                  <a:pt x="109" y="56"/>
                  <a:pt x="138" y="2"/>
                </a:cubicBezTo>
                <a:cubicBezTo>
                  <a:pt x="139" y="1"/>
                  <a:pt x="139" y="1"/>
                  <a:pt x="139" y="1"/>
                </a:cubicBezTo>
                <a:cubicBezTo>
                  <a:pt x="139" y="58"/>
                  <a:pt x="139" y="58"/>
                  <a:pt x="139" y="58"/>
                </a:cubicBezTo>
                <a:cubicBezTo>
                  <a:pt x="138" y="59"/>
                  <a:pt x="138" y="59"/>
                  <a:pt x="138" y="59"/>
                </a:cubicBezTo>
                <a:cubicBezTo>
                  <a:pt x="109" y="113"/>
                  <a:pt x="31" y="112"/>
                  <a:pt x="1" y="58"/>
                </a:cubicBezTo>
                <a:cubicBezTo>
                  <a:pt x="0" y="58"/>
                  <a:pt x="0" y="58"/>
                  <a:pt x="0" y="58"/>
                </a:cubicBezTo>
                <a:cubicBezTo>
                  <a:pt x="0" y="0"/>
                  <a:pt x="0" y="0"/>
                  <a:pt x="0" y="0"/>
                </a:cubicBezTo>
                <a:cubicBezTo>
                  <a:pt x="1" y="1"/>
                  <a:pt x="1" y="1"/>
                  <a:pt x="1" y="1"/>
                </a:cubicBezTo>
                <a:close/>
              </a:path>
            </a:pathLst>
          </a:cu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727" name="Oval 143"/>
          <p:cNvSpPr>
            <a:spLocks noChangeArrowheads="1"/>
          </p:cNvSpPr>
          <p:nvPr/>
        </p:nvSpPr>
        <p:spPr bwMode="auto">
          <a:xfrm>
            <a:off x="7796213" y="3595688"/>
            <a:ext cx="190500" cy="117475"/>
          </a:xfrm>
          <a:prstGeom prst="ellipse">
            <a:avLst/>
          </a:pr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728" name="Freeform 144"/>
          <p:cNvSpPr>
            <a:spLocks noChangeArrowheads="1"/>
          </p:cNvSpPr>
          <p:nvPr/>
        </p:nvSpPr>
        <p:spPr bwMode="auto">
          <a:xfrm>
            <a:off x="7796213" y="3651250"/>
            <a:ext cx="190500" cy="163513"/>
          </a:xfrm>
          <a:custGeom>
            <a:avLst/>
            <a:gdLst/>
            <a:ahLst/>
            <a:cxnLst>
              <a:cxn ang="0">
                <a:pos x="2" y="1"/>
              </a:cxn>
              <a:cxn ang="0">
                <a:pos x="139" y="2"/>
              </a:cxn>
              <a:cxn ang="0">
                <a:pos x="140" y="1"/>
              </a:cxn>
              <a:cxn ang="0">
                <a:pos x="140" y="58"/>
              </a:cxn>
              <a:cxn ang="0">
                <a:pos x="139" y="59"/>
              </a:cxn>
              <a:cxn ang="0">
                <a:pos x="2" y="58"/>
              </a:cxn>
              <a:cxn ang="0">
                <a:pos x="0" y="58"/>
              </a:cxn>
              <a:cxn ang="0">
                <a:pos x="0" y="0"/>
              </a:cxn>
              <a:cxn ang="0">
                <a:pos x="2" y="1"/>
              </a:cxn>
            </a:cxnLst>
            <a:rect l="0" t="0" r="r" b="b"/>
            <a:pathLst>
              <a:path w="140" h="113">
                <a:moveTo>
                  <a:pt x="2" y="1"/>
                </a:moveTo>
                <a:cubicBezTo>
                  <a:pt x="32" y="54"/>
                  <a:pt x="109" y="56"/>
                  <a:pt x="139" y="2"/>
                </a:cubicBezTo>
                <a:cubicBezTo>
                  <a:pt x="140" y="1"/>
                  <a:pt x="140" y="1"/>
                  <a:pt x="140" y="1"/>
                </a:cubicBezTo>
                <a:cubicBezTo>
                  <a:pt x="140" y="58"/>
                  <a:pt x="140" y="58"/>
                  <a:pt x="140" y="58"/>
                </a:cubicBezTo>
                <a:cubicBezTo>
                  <a:pt x="139" y="59"/>
                  <a:pt x="139" y="59"/>
                  <a:pt x="139" y="59"/>
                </a:cubicBezTo>
                <a:cubicBezTo>
                  <a:pt x="109" y="113"/>
                  <a:pt x="32" y="112"/>
                  <a:pt x="2" y="58"/>
                </a:cubicBezTo>
                <a:cubicBezTo>
                  <a:pt x="0" y="58"/>
                  <a:pt x="0" y="58"/>
                  <a:pt x="0" y="58"/>
                </a:cubicBezTo>
                <a:cubicBezTo>
                  <a:pt x="0" y="0"/>
                  <a:pt x="0" y="0"/>
                  <a:pt x="0" y="0"/>
                </a:cubicBezTo>
                <a:cubicBezTo>
                  <a:pt x="2" y="1"/>
                  <a:pt x="2" y="1"/>
                  <a:pt x="2" y="1"/>
                </a:cubicBezTo>
                <a:close/>
              </a:path>
            </a:pathLst>
          </a:cu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729" name="Oval 145"/>
          <p:cNvSpPr>
            <a:spLocks noChangeArrowheads="1"/>
          </p:cNvSpPr>
          <p:nvPr/>
        </p:nvSpPr>
        <p:spPr bwMode="auto">
          <a:xfrm>
            <a:off x="6572250" y="3722688"/>
            <a:ext cx="190500" cy="117475"/>
          </a:xfrm>
          <a:prstGeom prst="ellipse">
            <a:avLst/>
          </a:pr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730" name="Freeform 146"/>
          <p:cNvSpPr>
            <a:spLocks noChangeArrowheads="1"/>
          </p:cNvSpPr>
          <p:nvPr/>
        </p:nvSpPr>
        <p:spPr bwMode="auto">
          <a:xfrm>
            <a:off x="6572250" y="3776663"/>
            <a:ext cx="190500" cy="163512"/>
          </a:xfrm>
          <a:custGeom>
            <a:avLst/>
            <a:gdLst/>
            <a:ahLst/>
            <a:cxnLst>
              <a:cxn ang="0">
                <a:pos x="2" y="1"/>
              </a:cxn>
              <a:cxn ang="0">
                <a:pos x="139" y="2"/>
              </a:cxn>
              <a:cxn ang="0">
                <a:pos x="140" y="1"/>
              </a:cxn>
              <a:cxn ang="0">
                <a:pos x="140" y="58"/>
              </a:cxn>
              <a:cxn ang="0">
                <a:pos x="139" y="59"/>
              </a:cxn>
              <a:cxn ang="0">
                <a:pos x="2" y="58"/>
              </a:cxn>
              <a:cxn ang="0">
                <a:pos x="0" y="58"/>
              </a:cxn>
              <a:cxn ang="0">
                <a:pos x="0" y="0"/>
              </a:cxn>
              <a:cxn ang="0">
                <a:pos x="2" y="1"/>
              </a:cxn>
            </a:cxnLst>
            <a:rect l="0" t="0" r="r" b="b"/>
            <a:pathLst>
              <a:path w="140" h="113">
                <a:moveTo>
                  <a:pt x="2" y="1"/>
                </a:moveTo>
                <a:cubicBezTo>
                  <a:pt x="32" y="54"/>
                  <a:pt x="109" y="55"/>
                  <a:pt x="139" y="2"/>
                </a:cubicBezTo>
                <a:cubicBezTo>
                  <a:pt x="140" y="1"/>
                  <a:pt x="140" y="1"/>
                  <a:pt x="140" y="1"/>
                </a:cubicBezTo>
                <a:cubicBezTo>
                  <a:pt x="140" y="58"/>
                  <a:pt x="140" y="58"/>
                  <a:pt x="140" y="58"/>
                </a:cubicBezTo>
                <a:cubicBezTo>
                  <a:pt x="139" y="59"/>
                  <a:pt x="139" y="59"/>
                  <a:pt x="139" y="59"/>
                </a:cubicBezTo>
                <a:cubicBezTo>
                  <a:pt x="109" y="113"/>
                  <a:pt x="32" y="111"/>
                  <a:pt x="2" y="58"/>
                </a:cubicBezTo>
                <a:cubicBezTo>
                  <a:pt x="0" y="58"/>
                  <a:pt x="0" y="58"/>
                  <a:pt x="0" y="58"/>
                </a:cubicBezTo>
                <a:cubicBezTo>
                  <a:pt x="0" y="0"/>
                  <a:pt x="0" y="0"/>
                  <a:pt x="0" y="0"/>
                </a:cubicBezTo>
                <a:cubicBezTo>
                  <a:pt x="2" y="1"/>
                  <a:pt x="2" y="1"/>
                  <a:pt x="2" y="1"/>
                </a:cubicBezTo>
                <a:close/>
              </a:path>
            </a:pathLst>
          </a:cu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731" name="Oval 147"/>
          <p:cNvSpPr>
            <a:spLocks noChangeArrowheads="1"/>
          </p:cNvSpPr>
          <p:nvPr/>
        </p:nvSpPr>
        <p:spPr bwMode="auto">
          <a:xfrm>
            <a:off x="6788150" y="3722688"/>
            <a:ext cx="190500" cy="117475"/>
          </a:xfrm>
          <a:prstGeom prst="ellipse">
            <a:avLst/>
          </a:pr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732" name="Freeform 148"/>
          <p:cNvSpPr>
            <a:spLocks noChangeArrowheads="1"/>
          </p:cNvSpPr>
          <p:nvPr/>
        </p:nvSpPr>
        <p:spPr bwMode="auto">
          <a:xfrm>
            <a:off x="6789738" y="3778250"/>
            <a:ext cx="188912" cy="161925"/>
          </a:xfrm>
          <a:custGeom>
            <a:avLst/>
            <a:gdLst/>
            <a:ahLst/>
            <a:cxnLst>
              <a:cxn ang="0">
                <a:pos x="2" y="0"/>
              </a:cxn>
              <a:cxn ang="0">
                <a:pos x="139" y="1"/>
              </a:cxn>
              <a:cxn ang="0">
                <a:pos x="139" y="0"/>
              </a:cxn>
              <a:cxn ang="0">
                <a:pos x="139" y="58"/>
              </a:cxn>
              <a:cxn ang="0">
                <a:pos x="139" y="58"/>
              </a:cxn>
              <a:cxn ang="0">
                <a:pos x="2" y="58"/>
              </a:cxn>
              <a:cxn ang="0">
                <a:pos x="0" y="57"/>
              </a:cxn>
              <a:cxn ang="0">
                <a:pos x="0" y="0"/>
              </a:cxn>
              <a:cxn ang="0">
                <a:pos x="2" y="0"/>
              </a:cxn>
            </a:cxnLst>
            <a:rect l="0" t="0" r="r" b="b"/>
            <a:pathLst>
              <a:path w="139" h="112">
                <a:moveTo>
                  <a:pt x="2" y="0"/>
                </a:moveTo>
                <a:cubicBezTo>
                  <a:pt x="31" y="54"/>
                  <a:pt x="110" y="54"/>
                  <a:pt x="139" y="1"/>
                </a:cubicBezTo>
                <a:cubicBezTo>
                  <a:pt x="139" y="0"/>
                  <a:pt x="139" y="0"/>
                  <a:pt x="139" y="0"/>
                </a:cubicBezTo>
                <a:cubicBezTo>
                  <a:pt x="139" y="58"/>
                  <a:pt x="139" y="58"/>
                  <a:pt x="139" y="58"/>
                </a:cubicBezTo>
                <a:cubicBezTo>
                  <a:pt x="139" y="58"/>
                  <a:pt x="139" y="58"/>
                  <a:pt x="139" y="58"/>
                </a:cubicBezTo>
                <a:cubicBezTo>
                  <a:pt x="110" y="112"/>
                  <a:pt x="31" y="112"/>
                  <a:pt x="2" y="58"/>
                </a:cubicBezTo>
                <a:cubicBezTo>
                  <a:pt x="0" y="57"/>
                  <a:pt x="0" y="57"/>
                  <a:pt x="0" y="57"/>
                </a:cubicBezTo>
                <a:cubicBezTo>
                  <a:pt x="0" y="0"/>
                  <a:pt x="0" y="0"/>
                  <a:pt x="0" y="0"/>
                </a:cubicBezTo>
                <a:cubicBezTo>
                  <a:pt x="2" y="0"/>
                  <a:pt x="2" y="0"/>
                  <a:pt x="2" y="0"/>
                </a:cubicBezTo>
                <a:close/>
              </a:path>
            </a:pathLst>
          </a:cu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733" name="Oval 149"/>
          <p:cNvSpPr>
            <a:spLocks noChangeArrowheads="1"/>
          </p:cNvSpPr>
          <p:nvPr/>
        </p:nvSpPr>
        <p:spPr bwMode="auto">
          <a:xfrm>
            <a:off x="7000875" y="3722688"/>
            <a:ext cx="190500" cy="117475"/>
          </a:xfrm>
          <a:prstGeom prst="ellipse">
            <a:avLst/>
          </a:pr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734" name="Freeform 150"/>
          <p:cNvSpPr>
            <a:spLocks noChangeArrowheads="1"/>
          </p:cNvSpPr>
          <p:nvPr/>
        </p:nvSpPr>
        <p:spPr bwMode="auto">
          <a:xfrm>
            <a:off x="7000875" y="3778250"/>
            <a:ext cx="190500" cy="161925"/>
          </a:xfrm>
          <a:custGeom>
            <a:avLst/>
            <a:gdLst/>
            <a:ahLst/>
            <a:cxnLst>
              <a:cxn ang="0">
                <a:pos x="2" y="1"/>
              </a:cxn>
              <a:cxn ang="0">
                <a:pos x="140" y="1"/>
              </a:cxn>
              <a:cxn ang="0">
                <a:pos x="140" y="1"/>
              </a:cxn>
              <a:cxn ang="0">
                <a:pos x="140" y="58"/>
              </a:cxn>
              <a:cxn ang="0">
                <a:pos x="140" y="58"/>
              </a:cxn>
              <a:cxn ang="0">
                <a:pos x="2" y="58"/>
              </a:cxn>
              <a:cxn ang="0">
                <a:pos x="0" y="57"/>
              </a:cxn>
              <a:cxn ang="0">
                <a:pos x="0" y="0"/>
              </a:cxn>
              <a:cxn ang="0">
                <a:pos x="2" y="1"/>
              </a:cxn>
            </a:cxnLst>
            <a:rect l="0" t="0" r="r" b="b"/>
            <a:pathLst>
              <a:path w="140" h="112">
                <a:moveTo>
                  <a:pt x="2" y="1"/>
                </a:moveTo>
                <a:cubicBezTo>
                  <a:pt x="32" y="54"/>
                  <a:pt x="109" y="55"/>
                  <a:pt x="140" y="1"/>
                </a:cubicBezTo>
                <a:cubicBezTo>
                  <a:pt x="140" y="1"/>
                  <a:pt x="140" y="1"/>
                  <a:pt x="140" y="1"/>
                </a:cubicBezTo>
                <a:cubicBezTo>
                  <a:pt x="140" y="58"/>
                  <a:pt x="140" y="58"/>
                  <a:pt x="140" y="58"/>
                </a:cubicBezTo>
                <a:cubicBezTo>
                  <a:pt x="140" y="58"/>
                  <a:pt x="140" y="58"/>
                  <a:pt x="140" y="58"/>
                </a:cubicBezTo>
                <a:cubicBezTo>
                  <a:pt x="109" y="112"/>
                  <a:pt x="32" y="112"/>
                  <a:pt x="2" y="58"/>
                </a:cubicBezTo>
                <a:cubicBezTo>
                  <a:pt x="0" y="57"/>
                  <a:pt x="0" y="57"/>
                  <a:pt x="0" y="57"/>
                </a:cubicBezTo>
                <a:cubicBezTo>
                  <a:pt x="0" y="0"/>
                  <a:pt x="0" y="0"/>
                  <a:pt x="0" y="0"/>
                </a:cubicBezTo>
                <a:cubicBezTo>
                  <a:pt x="2" y="1"/>
                  <a:pt x="2" y="1"/>
                  <a:pt x="2" y="1"/>
                </a:cubicBezTo>
                <a:close/>
              </a:path>
            </a:pathLst>
          </a:cu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735" name="Oval 151"/>
          <p:cNvSpPr>
            <a:spLocks noChangeArrowheads="1"/>
          </p:cNvSpPr>
          <p:nvPr/>
        </p:nvSpPr>
        <p:spPr bwMode="auto">
          <a:xfrm>
            <a:off x="7212013" y="3722688"/>
            <a:ext cx="190500" cy="117475"/>
          </a:xfrm>
          <a:prstGeom prst="ellipse">
            <a:avLst/>
          </a:pr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736" name="Freeform 152"/>
          <p:cNvSpPr>
            <a:spLocks noChangeArrowheads="1"/>
          </p:cNvSpPr>
          <p:nvPr/>
        </p:nvSpPr>
        <p:spPr bwMode="auto">
          <a:xfrm>
            <a:off x="7212013" y="3778250"/>
            <a:ext cx="188912" cy="161925"/>
          </a:xfrm>
          <a:custGeom>
            <a:avLst/>
            <a:gdLst/>
            <a:ahLst/>
            <a:cxnLst>
              <a:cxn ang="0">
                <a:pos x="2" y="0"/>
              </a:cxn>
              <a:cxn ang="0">
                <a:pos x="139" y="1"/>
              </a:cxn>
              <a:cxn ang="0">
                <a:pos x="139" y="0"/>
              </a:cxn>
              <a:cxn ang="0">
                <a:pos x="139" y="57"/>
              </a:cxn>
              <a:cxn ang="0">
                <a:pos x="139" y="58"/>
              </a:cxn>
              <a:cxn ang="0">
                <a:pos x="2" y="57"/>
              </a:cxn>
              <a:cxn ang="0">
                <a:pos x="0" y="57"/>
              </a:cxn>
              <a:cxn ang="0">
                <a:pos x="0" y="0"/>
              </a:cxn>
              <a:cxn ang="0">
                <a:pos x="2" y="0"/>
              </a:cxn>
            </a:cxnLst>
            <a:rect l="0" t="0" r="r" b="b"/>
            <a:pathLst>
              <a:path w="139" h="112">
                <a:moveTo>
                  <a:pt x="2" y="0"/>
                </a:moveTo>
                <a:cubicBezTo>
                  <a:pt x="31" y="53"/>
                  <a:pt x="109" y="54"/>
                  <a:pt x="139" y="1"/>
                </a:cubicBezTo>
                <a:cubicBezTo>
                  <a:pt x="139" y="0"/>
                  <a:pt x="139" y="0"/>
                  <a:pt x="139" y="0"/>
                </a:cubicBezTo>
                <a:cubicBezTo>
                  <a:pt x="139" y="57"/>
                  <a:pt x="139" y="57"/>
                  <a:pt x="139" y="57"/>
                </a:cubicBezTo>
                <a:cubicBezTo>
                  <a:pt x="139" y="58"/>
                  <a:pt x="139" y="58"/>
                  <a:pt x="139" y="58"/>
                </a:cubicBezTo>
                <a:cubicBezTo>
                  <a:pt x="109" y="112"/>
                  <a:pt x="31" y="111"/>
                  <a:pt x="2" y="57"/>
                </a:cubicBezTo>
                <a:cubicBezTo>
                  <a:pt x="0" y="57"/>
                  <a:pt x="0" y="57"/>
                  <a:pt x="0" y="57"/>
                </a:cubicBezTo>
                <a:cubicBezTo>
                  <a:pt x="0" y="0"/>
                  <a:pt x="0" y="0"/>
                  <a:pt x="0" y="0"/>
                </a:cubicBezTo>
                <a:cubicBezTo>
                  <a:pt x="2" y="0"/>
                  <a:pt x="2" y="0"/>
                  <a:pt x="2" y="0"/>
                </a:cubicBezTo>
                <a:close/>
              </a:path>
            </a:pathLst>
          </a:cu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737" name="Oval 153"/>
          <p:cNvSpPr>
            <a:spLocks noChangeArrowheads="1"/>
          </p:cNvSpPr>
          <p:nvPr/>
        </p:nvSpPr>
        <p:spPr bwMode="auto">
          <a:xfrm>
            <a:off x="7423150" y="3722688"/>
            <a:ext cx="192088" cy="117475"/>
          </a:xfrm>
          <a:prstGeom prst="ellipse">
            <a:avLst/>
          </a:pr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738" name="Freeform 154"/>
          <p:cNvSpPr>
            <a:spLocks noChangeArrowheads="1"/>
          </p:cNvSpPr>
          <p:nvPr/>
        </p:nvSpPr>
        <p:spPr bwMode="auto">
          <a:xfrm>
            <a:off x="7424738" y="3778250"/>
            <a:ext cx="188912" cy="161925"/>
          </a:xfrm>
          <a:custGeom>
            <a:avLst/>
            <a:gdLst/>
            <a:ahLst/>
            <a:cxnLst>
              <a:cxn ang="0">
                <a:pos x="2" y="0"/>
              </a:cxn>
              <a:cxn ang="0">
                <a:pos x="139" y="1"/>
              </a:cxn>
              <a:cxn ang="0">
                <a:pos x="139" y="0"/>
              </a:cxn>
              <a:cxn ang="0">
                <a:pos x="139" y="58"/>
              </a:cxn>
              <a:cxn ang="0">
                <a:pos x="139" y="58"/>
              </a:cxn>
              <a:cxn ang="0">
                <a:pos x="2" y="58"/>
              </a:cxn>
              <a:cxn ang="0">
                <a:pos x="0" y="57"/>
              </a:cxn>
              <a:cxn ang="0">
                <a:pos x="0" y="0"/>
              </a:cxn>
              <a:cxn ang="0">
                <a:pos x="2" y="0"/>
              </a:cxn>
            </a:cxnLst>
            <a:rect l="0" t="0" r="r" b="b"/>
            <a:pathLst>
              <a:path w="139" h="112">
                <a:moveTo>
                  <a:pt x="2" y="0"/>
                </a:moveTo>
                <a:cubicBezTo>
                  <a:pt x="31" y="54"/>
                  <a:pt x="109" y="54"/>
                  <a:pt x="139" y="1"/>
                </a:cubicBezTo>
                <a:cubicBezTo>
                  <a:pt x="139" y="0"/>
                  <a:pt x="139" y="0"/>
                  <a:pt x="139" y="0"/>
                </a:cubicBezTo>
                <a:cubicBezTo>
                  <a:pt x="139" y="58"/>
                  <a:pt x="139" y="58"/>
                  <a:pt x="139" y="58"/>
                </a:cubicBezTo>
                <a:cubicBezTo>
                  <a:pt x="139" y="58"/>
                  <a:pt x="139" y="58"/>
                  <a:pt x="139" y="58"/>
                </a:cubicBezTo>
                <a:cubicBezTo>
                  <a:pt x="109" y="112"/>
                  <a:pt x="31" y="111"/>
                  <a:pt x="2" y="58"/>
                </a:cubicBezTo>
                <a:cubicBezTo>
                  <a:pt x="0" y="57"/>
                  <a:pt x="0" y="57"/>
                  <a:pt x="0" y="57"/>
                </a:cubicBezTo>
                <a:cubicBezTo>
                  <a:pt x="0" y="0"/>
                  <a:pt x="0" y="0"/>
                  <a:pt x="0" y="0"/>
                </a:cubicBezTo>
                <a:cubicBezTo>
                  <a:pt x="2" y="0"/>
                  <a:pt x="2" y="0"/>
                  <a:pt x="2" y="0"/>
                </a:cubicBezTo>
                <a:close/>
              </a:path>
            </a:pathLst>
          </a:cu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739" name="Oval 155"/>
          <p:cNvSpPr>
            <a:spLocks noChangeArrowheads="1"/>
          </p:cNvSpPr>
          <p:nvPr/>
        </p:nvSpPr>
        <p:spPr bwMode="auto">
          <a:xfrm>
            <a:off x="7635875" y="3722688"/>
            <a:ext cx="190500" cy="117475"/>
          </a:xfrm>
          <a:prstGeom prst="ellipse">
            <a:avLst/>
          </a:pr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740" name="Freeform 156"/>
          <p:cNvSpPr>
            <a:spLocks noChangeArrowheads="1"/>
          </p:cNvSpPr>
          <p:nvPr/>
        </p:nvSpPr>
        <p:spPr bwMode="auto">
          <a:xfrm>
            <a:off x="7635875" y="3776663"/>
            <a:ext cx="188913" cy="163512"/>
          </a:xfrm>
          <a:custGeom>
            <a:avLst/>
            <a:gdLst/>
            <a:ahLst/>
            <a:cxnLst>
              <a:cxn ang="0">
                <a:pos x="2" y="1"/>
              </a:cxn>
              <a:cxn ang="0">
                <a:pos x="139" y="2"/>
              </a:cxn>
              <a:cxn ang="0">
                <a:pos x="139" y="1"/>
              </a:cxn>
              <a:cxn ang="0">
                <a:pos x="139" y="58"/>
              </a:cxn>
              <a:cxn ang="0">
                <a:pos x="139" y="59"/>
              </a:cxn>
              <a:cxn ang="0">
                <a:pos x="2" y="58"/>
              </a:cxn>
              <a:cxn ang="0">
                <a:pos x="0" y="58"/>
              </a:cxn>
              <a:cxn ang="0">
                <a:pos x="0" y="0"/>
              </a:cxn>
              <a:cxn ang="0">
                <a:pos x="2" y="1"/>
              </a:cxn>
            </a:cxnLst>
            <a:rect l="0" t="0" r="r" b="b"/>
            <a:pathLst>
              <a:path w="139" h="113">
                <a:moveTo>
                  <a:pt x="2" y="1"/>
                </a:moveTo>
                <a:cubicBezTo>
                  <a:pt x="31" y="54"/>
                  <a:pt x="109" y="55"/>
                  <a:pt x="139" y="2"/>
                </a:cubicBezTo>
                <a:cubicBezTo>
                  <a:pt x="139" y="1"/>
                  <a:pt x="139" y="1"/>
                  <a:pt x="139" y="1"/>
                </a:cubicBezTo>
                <a:cubicBezTo>
                  <a:pt x="139" y="58"/>
                  <a:pt x="139" y="58"/>
                  <a:pt x="139" y="58"/>
                </a:cubicBezTo>
                <a:cubicBezTo>
                  <a:pt x="139" y="59"/>
                  <a:pt x="139" y="59"/>
                  <a:pt x="139" y="59"/>
                </a:cubicBezTo>
                <a:cubicBezTo>
                  <a:pt x="109" y="113"/>
                  <a:pt x="31" y="111"/>
                  <a:pt x="2" y="58"/>
                </a:cubicBezTo>
                <a:cubicBezTo>
                  <a:pt x="0" y="58"/>
                  <a:pt x="0" y="58"/>
                  <a:pt x="0" y="58"/>
                </a:cubicBezTo>
                <a:cubicBezTo>
                  <a:pt x="0" y="0"/>
                  <a:pt x="0" y="0"/>
                  <a:pt x="0" y="0"/>
                </a:cubicBezTo>
                <a:cubicBezTo>
                  <a:pt x="2" y="1"/>
                  <a:pt x="2" y="1"/>
                  <a:pt x="2" y="1"/>
                </a:cubicBezTo>
                <a:close/>
              </a:path>
            </a:pathLst>
          </a:cu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741" name="Oval 157"/>
          <p:cNvSpPr>
            <a:spLocks noChangeArrowheads="1"/>
          </p:cNvSpPr>
          <p:nvPr/>
        </p:nvSpPr>
        <p:spPr bwMode="auto">
          <a:xfrm>
            <a:off x="7870825" y="3722688"/>
            <a:ext cx="190500" cy="117475"/>
          </a:xfrm>
          <a:prstGeom prst="ellipse">
            <a:avLst/>
          </a:pr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742" name="Freeform 158"/>
          <p:cNvSpPr>
            <a:spLocks noChangeArrowheads="1"/>
          </p:cNvSpPr>
          <p:nvPr/>
        </p:nvSpPr>
        <p:spPr bwMode="auto">
          <a:xfrm>
            <a:off x="7870825" y="3776663"/>
            <a:ext cx="188913" cy="163512"/>
          </a:xfrm>
          <a:custGeom>
            <a:avLst/>
            <a:gdLst/>
            <a:ahLst/>
            <a:cxnLst>
              <a:cxn ang="0">
                <a:pos x="2" y="1"/>
              </a:cxn>
              <a:cxn ang="0">
                <a:pos x="138" y="2"/>
              </a:cxn>
              <a:cxn ang="0">
                <a:pos x="139" y="1"/>
              </a:cxn>
              <a:cxn ang="0">
                <a:pos x="139" y="58"/>
              </a:cxn>
              <a:cxn ang="0">
                <a:pos x="138" y="59"/>
              </a:cxn>
              <a:cxn ang="0">
                <a:pos x="2" y="58"/>
              </a:cxn>
              <a:cxn ang="0">
                <a:pos x="0" y="58"/>
              </a:cxn>
              <a:cxn ang="0">
                <a:pos x="0" y="0"/>
              </a:cxn>
              <a:cxn ang="0">
                <a:pos x="2" y="1"/>
              </a:cxn>
            </a:cxnLst>
            <a:rect l="0" t="0" r="r" b="b"/>
            <a:pathLst>
              <a:path w="139" h="113">
                <a:moveTo>
                  <a:pt x="2" y="1"/>
                </a:moveTo>
                <a:cubicBezTo>
                  <a:pt x="31" y="54"/>
                  <a:pt x="109" y="55"/>
                  <a:pt x="138" y="2"/>
                </a:cubicBezTo>
                <a:cubicBezTo>
                  <a:pt x="139" y="1"/>
                  <a:pt x="139" y="1"/>
                  <a:pt x="139" y="1"/>
                </a:cubicBezTo>
                <a:cubicBezTo>
                  <a:pt x="139" y="58"/>
                  <a:pt x="139" y="58"/>
                  <a:pt x="139" y="58"/>
                </a:cubicBezTo>
                <a:cubicBezTo>
                  <a:pt x="138" y="59"/>
                  <a:pt x="138" y="59"/>
                  <a:pt x="138" y="59"/>
                </a:cubicBezTo>
                <a:cubicBezTo>
                  <a:pt x="109" y="113"/>
                  <a:pt x="31" y="111"/>
                  <a:pt x="2" y="58"/>
                </a:cubicBezTo>
                <a:cubicBezTo>
                  <a:pt x="0" y="58"/>
                  <a:pt x="0" y="58"/>
                  <a:pt x="0" y="58"/>
                </a:cubicBezTo>
                <a:cubicBezTo>
                  <a:pt x="0" y="0"/>
                  <a:pt x="0" y="0"/>
                  <a:pt x="0" y="0"/>
                </a:cubicBezTo>
                <a:cubicBezTo>
                  <a:pt x="2" y="1"/>
                  <a:pt x="2" y="1"/>
                  <a:pt x="2" y="1"/>
                </a:cubicBezTo>
                <a:close/>
              </a:path>
            </a:pathLst>
          </a:cu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743" name="Oval 159"/>
          <p:cNvSpPr>
            <a:spLocks noChangeArrowheads="1"/>
          </p:cNvSpPr>
          <p:nvPr/>
        </p:nvSpPr>
        <p:spPr bwMode="auto">
          <a:xfrm>
            <a:off x="6648450" y="3848100"/>
            <a:ext cx="190500" cy="117475"/>
          </a:xfrm>
          <a:prstGeom prst="ellipse">
            <a:avLst/>
          </a:pr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744" name="Freeform 160"/>
          <p:cNvSpPr>
            <a:spLocks noChangeArrowheads="1"/>
          </p:cNvSpPr>
          <p:nvPr/>
        </p:nvSpPr>
        <p:spPr bwMode="auto">
          <a:xfrm>
            <a:off x="6648450" y="3903663"/>
            <a:ext cx="190500" cy="161925"/>
          </a:xfrm>
          <a:custGeom>
            <a:avLst/>
            <a:gdLst/>
            <a:ahLst/>
            <a:cxnLst>
              <a:cxn ang="0">
                <a:pos x="2" y="0"/>
              </a:cxn>
              <a:cxn ang="0">
                <a:pos x="140" y="2"/>
              </a:cxn>
              <a:cxn ang="0">
                <a:pos x="140" y="0"/>
              </a:cxn>
              <a:cxn ang="0">
                <a:pos x="140" y="58"/>
              </a:cxn>
              <a:cxn ang="0">
                <a:pos x="140" y="59"/>
              </a:cxn>
              <a:cxn ang="0">
                <a:pos x="2" y="58"/>
              </a:cxn>
              <a:cxn ang="0">
                <a:pos x="0" y="58"/>
              </a:cxn>
              <a:cxn ang="0">
                <a:pos x="0" y="0"/>
              </a:cxn>
              <a:cxn ang="0">
                <a:pos x="2" y="0"/>
              </a:cxn>
            </a:cxnLst>
            <a:rect l="0" t="0" r="r" b="b"/>
            <a:pathLst>
              <a:path w="140" h="112">
                <a:moveTo>
                  <a:pt x="2" y="0"/>
                </a:moveTo>
                <a:cubicBezTo>
                  <a:pt x="32" y="54"/>
                  <a:pt x="110" y="54"/>
                  <a:pt x="140" y="2"/>
                </a:cubicBezTo>
                <a:cubicBezTo>
                  <a:pt x="140" y="0"/>
                  <a:pt x="140" y="0"/>
                  <a:pt x="140" y="0"/>
                </a:cubicBezTo>
                <a:cubicBezTo>
                  <a:pt x="140" y="58"/>
                  <a:pt x="140" y="58"/>
                  <a:pt x="140" y="58"/>
                </a:cubicBezTo>
                <a:cubicBezTo>
                  <a:pt x="140" y="59"/>
                  <a:pt x="140" y="59"/>
                  <a:pt x="140" y="59"/>
                </a:cubicBezTo>
                <a:cubicBezTo>
                  <a:pt x="110" y="112"/>
                  <a:pt x="32" y="112"/>
                  <a:pt x="2" y="58"/>
                </a:cubicBezTo>
                <a:cubicBezTo>
                  <a:pt x="0" y="58"/>
                  <a:pt x="0" y="58"/>
                  <a:pt x="0" y="58"/>
                </a:cubicBezTo>
                <a:cubicBezTo>
                  <a:pt x="0" y="0"/>
                  <a:pt x="0" y="0"/>
                  <a:pt x="0" y="0"/>
                </a:cubicBezTo>
                <a:cubicBezTo>
                  <a:pt x="2" y="0"/>
                  <a:pt x="2" y="0"/>
                  <a:pt x="2" y="0"/>
                </a:cubicBezTo>
                <a:close/>
              </a:path>
            </a:pathLst>
          </a:cu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745" name="Oval 161"/>
          <p:cNvSpPr>
            <a:spLocks noChangeArrowheads="1"/>
          </p:cNvSpPr>
          <p:nvPr/>
        </p:nvSpPr>
        <p:spPr bwMode="auto">
          <a:xfrm>
            <a:off x="6864350" y="3848100"/>
            <a:ext cx="190500" cy="117475"/>
          </a:xfrm>
          <a:prstGeom prst="ellipse">
            <a:avLst/>
          </a:pr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746" name="Freeform 162"/>
          <p:cNvSpPr>
            <a:spLocks noChangeArrowheads="1"/>
          </p:cNvSpPr>
          <p:nvPr/>
        </p:nvSpPr>
        <p:spPr bwMode="auto">
          <a:xfrm>
            <a:off x="6865938" y="3905250"/>
            <a:ext cx="188912" cy="161925"/>
          </a:xfrm>
          <a:custGeom>
            <a:avLst/>
            <a:gdLst/>
            <a:ahLst/>
            <a:cxnLst>
              <a:cxn ang="0">
                <a:pos x="2" y="0"/>
              </a:cxn>
              <a:cxn ang="0">
                <a:pos x="139" y="1"/>
              </a:cxn>
              <a:cxn ang="0">
                <a:pos x="139" y="0"/>
              </a:cxn>
              <a:cxn ang="0">
                <a:pos x="139" y="58"/>
              </a:cxn>
              <a:cxn ang="0">
                <a:pos x="139" y="58"/>
              </a:cxn>
              <a:cxn ang="0">
                <a:pos x="2" y="58"/>
              </a:cxn>
              <a:cxn ang="0">
                <a:pos x="0" y="57"/>
              </a:cxn>
              <a:cxn ang="0">
                <a:pos x="0" y="0"/>
              </a:cxn>
              <a:cxn ang="0">
                <a:pos x="2" y="0"/>
              </a:cxn>
            </a:cxnLst>
            <a:rect l="0" t="0" r="r" b="b"/>
            <a:pathLst>
              <a:path w="139" h="112">
                <a:moveTo>
                  <a:pt x="2" y="0"/>
                </a:moveTo>
                <a:cubicBezTo>
                  <a:pt x="31" y="53"/>
                  <a:pt x="110" y="54"/>
                  <a:pt x="139" y="1"/>
                </a:cubicBezTo>
                <a:cubicBezTo>
                  <a:pt x="139" y="0"/>
                  <a:pt x="139" y="0"/>
                  <a:pt x="139" y="0"/>
                </a:cubicBezTo>
                <a:cubicBezTo>
                  <a:pt x="139" y="58"/>
                  <a:pt x="139" y="58"/>
                  <a:pt x="139" y="58"/>
                </a:cubicBezTo>
                <a:cubicBezTo>
                  <a:pt x="139" y="58"/>
                  <a:pt x="139" y="58"/>
                  <a:pt x="139" y="58"/>
                </a:cubicBezTo>
                <a:cubicBezTo>
                  <a:pt x="110" y="112"/>
                  <a:pt x="31" y="111"/>
                  <a:pt x="2" y="58"/>
                </a:cubicBezTo>
                <a:cubicBezTo>
                  <a:pt x="0" y="57"/>
                  <a:pt x="0" y="57"/>
                  <a:pt x="0" y="57"/>
                </a:cubicBezTo>
                <a:cubicBezTo>
                  <a:pt x="0" y="0"/>
                  <a:pt x="0" y="0"/>
                  <a:pt x="0" y="0"/>
                </a:cubicBezTo>
                <a:cubicBezTo>
                  <a:pt x="2" y="0"/>
                  <a:pt x="2" y="0"/>
                  <a:pt x="2" y="0"/>
                </a:cubicBezTo>
                <a:close/>
              </a:path>
            </a:pathLst>
          </a:cu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747" name="Oval 163"/>
          <p:cNvSpPr>
            <a:spLocks noChangeArrowheads="1"/>
          </p:cNvSpPr>
          <p:nvPr/>
        </p:nvSpPr>
        <p:spPr bwMode="auto">
          <a:xfrm>
            <a:off x="7077075" y="3848100"/>
            <a:ext cx="190500" cy="117475"/>
          </a:xfrm>
          <a:prstGeom prst="ellipse">
            <a:avLst/>
          </a:pr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748" name="Freeform 164"/>
          <p:cNvSpPr>
            <a:spLocks noChangeArrowheads="1"/>
          </p:cNvSpPr>
          <p:nvPr/>
        </p:nvSpPr>
        <p:spPr bwMode="auto">
          <a:xfrm>
            <a:off x="7077075" y="3905250"/>
            <a:ext cx="190500" cy="161925"/>
          </a:xfrm>
          <a:custGeom>
            <a:avLst/>
            <a:gdLst/>
            <a:ahLst/>
            <a:cxnLst>
              <a:cxn ang="0">
                <a:pos x="3" y="1"/>
              </a:cxn>
              <a:cxn ang="0">
                <a:pos x="140" y="1"/>
              </a:cxn>
              <a:cxn ang="0">
                <a:pos x="140" y="1"/>
              </a:cxn>
              <a:cxn ang="0">
                <a:pos x="140" y="58"/>
              </a:cxn>
              <a:cxn ang="0">
                <a:pos x="140" y="58"/>
              </a:cxn>
              <a:cxn ang="0">
                <a:pos x="3" y="58"/>
              </a:cxn>
              <a:cxn ang="0">
                <a:pos x="0" y="57"/>
              </a:cxn>
              <a:cxn ang="0">
                <a:pos x="0" y="0"/>
              </a:cxn>
              <a:cxn ang="0">
                <a:pos x="3" y="1"/>
              </a:cxn>
            </a:cxnLst>
            <a:rect l="0" t="0" r="r" b="b"/>
            <a:pathLst>
              <a:path w="140" h="112">
                <a:moveTo>
                  <a:pt x="3" y="1"/>
                </a:moveTo>
                <a:cubicBezTo>
                  <a:pt x="32" y="53"/>
                  <a:pt x="109" y="55"/>
                  <a:pt x="140" y="1"/>
                </a:cubicBezTo>
                <a:cubicBezTo>
                  <a:pt x="140" y="1"/>
                  <a:pt x="140" y="1"/>
                  <a:pt x="140" y="1"/>
                </a:cubicBezTo>
                <a:cubicBezTo>
                  <a:pt x="140" y="58"/>
                  <a:pt x="140" y="58"/>
                  <a:pt x="140" y="58"/>
                </a:cubicBezTo>
                <a:cubicBezTo>
                  <a:pt x="140" y="58"/>
                  <a:pt x="140" y="58"/>
                  <a:pt x="140" y="58"/>
                </a:cubicBezTo>
                <a:cubicBezTo>
                  <a:pt x="109" y="112"/>
                  <a:pt x="32" y="111"/>
                  <a:pt x="3" y="58"/>
                </a:cubicBezTo>
                <a:cubicBezTo>
                  <a:pt x="0" y="57"/>
                  <a:pt x="0" y="57"/>
                  <a:pt x="0" y="57"/>
                </a:cubicBezTo>
                <a:cubicBezTo>
                  <a:pt x="0" y="0"/>
                  <a:pt x="0" y="0"/>
                  <a:pt x="0" y="0"/>
                </a:cubicBezTo>
                <a:cubicBezTo>
                  <a:pt x="3" y="1"/>
                  <a:pt x="3" y="1"/>
                  <a:pt x="3" y="1"/>
                </a:cubicBezTo>
                <a:close/>
              </a:path>
            </a:pathLst>
          </a:cu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749" name="Oval 165"/>
          <p:cNvSpPr>
            <a:spLocks noChangeArrowheads="1"/>
          </p:cNvSpPr>
          <p:nvPr/>
        </p:nvSpPr>
        <p:spPr bwMode="auto">
          <a:xfrm>
            <a:off x="7288213" y="3848100"/>
            <a:ext cx="190500" cy="117475"/>
          </a:xfrm>
          <a:prstGeom prst="ellipse">
            <a:avLst/>
          </a:pr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750" name="Freeform 166"/>
          <p:cNvSpPr>
            <a:spLocks noChangeArrowheads="1"/>
          </p:cNvSpPr>
          <p:nvPr/>
        </p:nvSpPr>
        <p:spPr bwMode="auto">
          <a:xfrm>
            <a:off x="7288213" y="3903663"/>
            <a:ext cx="188912" cy="161925"/>
          </a:xfrm>
          <a:custGeom>
            <a:avLst/>
            <a:gdLst/>
            <a:ahLst/>
            <a:cxnLst>
              <a:cxn ang="0">
                <a:pos x="3" y="1"/>
              </a:cxn>
              <a:cxn ang="0">
                <a:pos x="139" y="2"/>
              </a:cxn>
              <a:cxn ang="0">
                <a:pos x="139" y="1"/>
              </a:cxn>
              <a:cxn ang="0">
                <a:pos x="139" y="58"/>
              </a:cxn>
              <a:cxn ang="0">
                <a:pos x="139" y="59"/>
              </a:cxn>
              <a:cxn ang="0">
                <a:pos x="3" y="58"/>
              </a:cxn>
              <a:cxn ang="0">
                <a:pos x="0" y="58"/>
              </a:cxn>
              <a:cxn ang="0">
                <a:pos x="0" y="0"/>
              </a:cxn>
              <a:cxn ang="0">
                <a:pos x="3" y="1"/>
              </a:cxn>
            </a:cxnLst>
            <a:rect l="0" t="0" r="r" b="b"/>
            <a:pathLst>
              <a:path w="139" h="112">
                <a:moveTo>
                  <a:pt x="3" y="1"/>
                </a:moveTo>
                <a:cubicBezTo>
                  <a:pt x="32" y="54"/>
                  <a:pt x="109" y="55"/>
                  <a:pt x="139" y="2"/>
                </a:cubicBezTo>
                <a:cubicBezTo>
                  <a:pt x="139" y="1"/>
                  <a:pt x="139" y="1"/>
                  <a:pt x="139" y="1"/>
                </a:cubicBezTo>
                <a:cubicBezTo>
                  <a:pt x="139" y="58"/>
                  <a:pt x="139" y="58"/>
                  <a:pt x="139" y="58"/>
                </a:cubicBezTo>
                <a:cubicBezTo>
                  <a:pt x="139" y="59"/>
                  <a:pt x="139" y="59"/>
                  <a:pt x="139" y="59"/>
                </a:cubicBezTo>
                <a:cubicBezTo>
                  <a:pt x="109" y="112"/>
                  <a:pt x="32" y="112"/>
                  <a:pt x="3" y="58"/>
                </a:cubicBezTo>
                <a:cubicBezTo>
                  <a:pt x="0" y="58"/>
                  <a:pt x="0" y="58"/>
                  <a:pt x="0" y="58"/>
                </a:cubicBezTo>
                <a:cubicBezTo>
                  <a:pt x="0" y="0"/>
                  <a:pt x="0" y="0"/>
                  <a:pt x="0" y="0"/>
                </a:cubicBezTo>
                <a:cubicBezTo>
                  <a:pt x="3" y="1"/>
                  <a:pt x="3" y="1"/>
                  <a:pt x="3" y="1"/>
                </a:cubicBezTo>
                <a:close/>
              </a:path>
            </a:pathLst>
          </a:cu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751" name="Oval 167"/>
          <p:cNvSpPr>
            <a:spLocks noChangeArrowheads="1"/>
          </p:cNvSpPr>
          <p:nvPr/>
        </p:nvSpPr>
        <p:spPr bwMode="auto">
          <a:xfrm>
            <a:off x="7500938" y="3848100"/>
            <a:ext cx="190500" cy="117475"/>
          </a:xfrm>
          <a:prstGeom prst="ellipse">
            <a:avLst/>
          </a:pr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752" name="Freeform 168"/>
          <p:cNvSpPr>
            <a:spLocks noChangeArrowheads="1"/>
          </p:cNvSpPr>
          <p:nvPr/>
        </p:nvSpPr>
        <p:spPr bwMode="auto">
          <a:xfrm>
            <a:off x="7500938" y="3903663"/>
            <a:ext cx="190500" cy="163512"/>
          </a:xfrm>
          <a:custGeom>
            <a:avLst/>
            <a:gdLst/>
            <a:ahLst/>
            <a:cxnLst>
              <a:cxn ang="0">
                <a:pos x="3" y="1"/>
              </a:cxn>
              <a:cxn ang="0">
                <a:pos x="139" y="2"/>
              </a:cxn>
              <a:cxn ang="0">
                <a:pos x="140" y="1"/>
              </a:cxn>
              <a:cxn ang="0">
                <a:pos x="140" y="59"/>
              </a:cxn>
              <a:cxn ang="0">
                <a:pos x="139" y="59"/>
              </a:cxn>
              <a:cxn ang="0">
                <a:pos x="3" y="59"/>
              </a:cxn>
              <a:cxn ang="0">
                <a:pos x="0" y="58"/>
              </a:cxn>
              <a:cxn ang="0">
                <a:pos x="0" y="0"/>
              </a:cxn>
              <a:cxn ang="0">
                <a:pos x="3" y="1"/>
              </a:cxn>
            </a:cxnLst>
            <a:rect l="0" t="0" r="r" b="b"/>
            <a:pathLst>
              <a:path w="140" h="113">
                <a:moveTo>
                  <a:pt x="3" y="1"/>
                </a:moveTo>
                <a:cubicBezTo>
                  <a:pt x="32" y="54"/>
                  <a:pt x="109" y="55"/>
                  <a:pt x="139" y="2"/>
                </a:cubicBezTo>
                <a:cubicBezTo>
                  <a:pt x="140" y="1"/>
                  <a:pt x="140" y="1"/>
                  <a:pt x="140" y="1"/>
                </a:cubicBezTo>
                <a:cubicBezTo>
                  <a:pt x="140" y="59"/>
                  <a:pt x="140" y="59"/>
                  <a:pt x="140" y="59"/>
                </a:cubicBezTo>
                <a:cubicBezTo>
                  <a:pt x="139" y="59"/>
                  <a:pt x="139" y="59"/>
                  <a:pt x="139" y="59"/>
                </a:cubicBezTo>
                <a:cubicBezTo>
                  <a:pt x="109" y="113"/>
                  <a:pt x="32" y="112"/>
                  <a:pt x="3" y="59"/>
                </a:cubicBezTo>
                <a:cubicBezTo>
                  <a:pt x="0" y="58"/>
                  <a:pt x="0" y="58"/>
                  <a:pt x="0" y="58"/>
                </a:cubicBezTo>
                <a:cubicBezTo>
                  <a:pt x="0" y="0"/>
                  <a:pt x="0" y="0"/>
                  <a:pt x="0" y="0"/>
                </a:cubicBezTo>
                <a:cubicBezTo>
                  <a:pt x="3" y="1"/>
                  <a:pt x="3" y="1"/>
                  <a:pt x="3" y="1"/>
                </a:cubicBezTo>
                <a:close/>
              </a:path>
            </a:pathLst>
          </a:cu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753" name="Oval 169"/>
          <p:cNvSpPr>
            <a:spLocks noChangeArrowheads="1"/>
          </p:cNvSpPr>
          <p:nvPr/>
        </p:nvSpPr>
        <p:spPr bwMode="auto">
          <a:xfrm>
            <a:off x="7712075" y="3848100"/>
            <a:ext cx="192088" cy="117475"/>
          </a:xfrm>
          <a:prstGeom prst="ellipse">
            <a:avLst/>
          </a:pr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754" name="Freeform 170"/>
          <p:cNvSpPr>
            <a:spLocks noChangeArrowheads="1"/>
          </p:cNvSpPr>
          <p:nvPr/>
        </p:nvSpPr>
        <p:spPr bwMode="auto">
          <a:xfrm>
            <a:off x="7713663" y="3903663"/>
            <a:ext cx="188912" cy="161925"/>
          </a:xfrm>
          <a:custGeom>
            <a:avLst/>
            <a:gdLst/>
            <a:ahLst/>
            <a:cxnLst>
              <a:cxn ang="0">
                <a:pos x="1" y="0"/>
              </a:cxn>
              <a:cxn ang="0">
                <a:pos x="138" y="2"/>
              </a:cxn>
              <a:cxn ang="0">
                <a:pos x="139" y="0"/>
              </a:cxn>
              <a:cxn ang="0">
                <a:pos x="139" y="58"/>
              </a:cxn>
              <a:cxn ang="0">
                <a:pos x="138" y="59"/>
              </a:cxn>
              <a:cxn ang="0">
                <a:pos x="1" y="58"/>
              </a:cxn>
              <a:cxn ang="0">
                <a:pos x="0" y="58"/>
              </a:cxn>
              <a:cxn ang="0">
                <a:pos x="0" y="0"/>
              </a:cxn>
              <a:cxn ang="0">
                <a:pos x="1" y="0"/>
              </a:cxn>
            </a:cxnLst>
            <a:rect l="0" t="0" r="r" b="b"/>
            <a:pathLst>
              <a:path w="139" h="112">
                <a:moveTo>
                  <a:pt x="1" y="0"/>
                </a:moveTo>
                <a:cubicBezTo>
                  <a:pt x="30" y="54"/>
                  <a:pt x="108" y="55"/>
                  <a:pt x="138" y="2"/>
                </a:cubicBezTo>
                <a:cubicBezTo>
                  <a:pt x="139" y="0"/>
                  <a:pt x="139" y="0"/>
                  <a:pt x="139" y="0"/>
                </a:cubicBezTo>
                <a:cubicBezTo>
                  <a:pt x="139" y="58"/>
                  <a:pt x="139" y="58"/>
                  <a:pt x="139" y="58"/>
                </a:cubicBezTo>
                <a:cubicBezTo>
                  <a:pt x="138" y="59"/>
                  <a:pt x="138" y="59"/>
                  <a:pt x="138" y="59"/>
                </a:cubicBezTo>
                <a:cubicBezTo>
                  <a:pt x="108" y="112"/>
                  <a:pt x="30" y="112"/>
                  <a:pt x="1" y="58"/>
                </a:cubicBezTo>
                <a:cubicBezTo>
                  <a:pt x="0" y="58"/>
                  <a:pt x="0" y="58"/>
                  <a:pt x="0" y="58"/>
                </a:cubicBezTo>
                <a:cubicBezTo>
                  <a:pt x="0" y="0"/>
                  <a:pt x="0" y="0"/>
                  <a:pt x="0" y="0"/>
                </a:cubicBezTo>
                <a:cubicBezTo>
                  <a:pt x="1" y="0"/>
                  <a:pt x="1" y="0"/>
                  <a:pt x="1" y="0"/>
                </a:cubicBezTo>
                <a:close/>
              </a:path>
            </a:pathLst>
          </a:cu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755" name="Oval 171"/>
          <p:cNvSpPr>
            <a:spLocks noChangeArrowheads="1"/>
          </p:cNvSpPr>
          <p:nvPr/>
        </p:nvSpPr>
        <p:spPr bwMode="auto">
          <a:xfrm>
            <a:off x="7947025" y="3848100"/>
            <a:ext cx="190500" cy="117475"/>
          </a:xfrm>
          <a:prstGeom prst="ellipse">
            <a:avLst/>
          </a:pr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195756" name="Freeform 172"/>
          <p:cNvSpPr>
            <a:spLocks noChangeArrowheads="1"/>
          </p:cNvSpPr>
          <p:nvPr/>
        </p:nvSpPr>
        <p:spPr bwMode="auto">
          <a:xfrm>
            <a:off x="7947025" y="3903663"/>
            <a:ext cx="188913" cy="161925"/>
          </a:xfrm>
          <a:custGeom>
            <a:avLst/>
            <a:gdLst/>
            <a:ahLst/>
            <a:cxnLst>
              <a:cxn ang="0">
                <a:pos x="2" y="0"/>
              </a:cxn>
              <a:cxn ang="0">
                <a:pos x="139" y="2"/>
              </a:cxn>
              <a:cxn ang="0">
                <a:pos x="139" y="0"/>
              </a:cxn>
              <a:cxn ang="0">
                <a:pos x="139" y="58"/>
              </a:cxn>
              <a:cxn ang="0">
                <a:pos x="139" y="59"/>
              </a:cxn>
              <a:cxn ang="0">
                <a:pos x="2" y="58"/>
              </a:cxn>
              <a:cxn ang="0">
                <a:pos x="0" y="58"/>
              </a:cxn>
              <a:cxn ang="0">
                <a:pos x="0" y="0"/>
              </a:cxn>
              <a:cxn ang="0">
                <a:pos x="2" y="0"/>
              </a:cxn>
            </a:cxnLst>
            <a:rect l="0" t="0" r="r" b="b"/>
            <a:pathLst>
              <a:path w="139" h="112">
                <a:moveTo>
                  <a:pt x="2" y="0"/>
                </a:moveTo>
                <a:cubicBezTo>
                  <a:pt x="31" y="54"/>
                  <a:pt x="109" y="55"/>
                  <a:pt x="139" y="2"/>
                </a:cubicBezTo>
                <a:cubicBezTo>
                  <a:pt x="139" y="0"/>
                  <a:pt x="139" y="0"/>
                  <a:pt x="139" y="0"/>
                </a:cubicBezTo>
                <a:cubicBezTo>
                  <a:pt x="139" y="58"/>
                  <a:pt x="139" y="58"/>
                  <a:pt x="139" y="58"/>
                </a:cubicBezTo>
                <a:cubicBezTo>
                  <a:pt x="139" y="59"/>
                  <a:pt x="139" y="59"/>
                  <a:pt x="139" y="59"/>
                </a:cubicBezTo>
                <a:cubicBezTo>
                  <a:pt x="109" y="112"/>
                  <a:pt x="31" y="112"/>
                  <a:pt x="2" y="58"/>
                </a:cubicBezTo>
                <a:cubicBezTo>
                  <a:pt x="0" y="58"/>
                  <a:pt x="0" y="58"/>
                  <a:pt x="0" y="58"/>
                </a:cubicBezTo>
                <a:cubicBezTo>
                  <a:pt x="0" y="0"/>
                  <a:pt x="0" y="0"/>
                  <a:pt x="0" y="0"/>
                </a:cubicBezTo>
                <a:cubicBezTo>
                  <a:pt x="2" y="0"/>
                  <a:pt x="2" y="0"/>
                  <a:pt x="2" y="0"/>
                </a:cubicBezTo>
                <a:close/>
              </a:path>
            </a:pathLst>
          </a:custGeom>
          <a:gradFill rotWithShape="0">
            <a:gsLst>
              <a:gs pos="0">
                <a:schemeClr val="bg1"/>
              </a:gs>
              <a:gs pos="50000">
                <a:srgbClr val="9CA7FC"/>
              </a:gs>
              <a:gs pos="100000">
                <a:schemeClr val="bg1"/>
              </a:gs>
            </a:gsLst>
            <a:lin ang="5400000" scaled="1"/>
          </a:gradFill>
          <a:ln w="12700">
            <a:solidFill>
              <a:srgbClr val="000000"/>
            </a:solidFill>
            <a:round/>
            <a:headEnd/>
            <a:tailEnd/>
          </a:ln>
          <a:effectLst/>
        </p:spPr>
        <p:txBody>
          <a:bodyPr wrap="none"/>
          <a:lstStyle/>
          <a:p>
            <a:pPr eaLnBrk="1" hangingPunct="1">
              <a:spcBef>
                <a:spcPct val="50000"/>
              </a:spcBef>
              <a:buClr>
                <a:schemeClr val="accent2"/>
              </a:buClr>
              <a:buFont typeface="Wingdings" panose="05000000000000000000" pitchFamily="2" charset="2"/>
              <a:buNone/>
              <a:defRPr/>
            </a:pPr>
            <a:endParaRPr lang="en-CA">
              <a:latin typeface="Arial" charset="0"/>
              <a:cs typeface="Arial" charset="0"/>
            </a:endParaRPr>
          </a:p>
        </p:txBody>
      </p:sp>
      <p:sp>
        <p:nvSpPr>
          <p:cNvPr id="36014" name="Oval 173"/>
          <p:cNvSpPr>
            <a:spLocks noChangeArrowheads="1"/>
          </p:cNvSpPr>
          <p:nvPr/>
        </p:nvSpPr>
        <p:spPr bwMode="auto">
          <a:xfrm>
            <a:off x="6391275" y="4827588"/>
            <a:ext cx="192088" cy="115887"/>
          </a:xfrm>
          <a:prstGeom prst="ellipse">
            <a:avLst/>
          </a:prstGeom>
          <a:gradFill rotWithShape="0">
            <a:gsLst>
              <a:gs pos="0">
                <a:srgbClr val="FFFFD0"/>
              </a:gs>
              <a:gs pos="100000">
                <a:srgbClr val="FFFFAD"/>
              </a:gs>
            </a:gsLst>
            <a:lin ang="5400000" scaled="1"/>
          </a:gradFill>
          <a:ln w="12700">
            <a:solidFill>
              <a:srgbClr val="000000"/>
            </a:solidFill>
            <a:round/>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6015" name="Freeform 174"/>
          <p:cNvSpPr>
            <a:spLocks noChangeArrowheads="1"/>
          </p:cNvSpPr>
          <p:nvPr/>
        </p:nvSpPr>
        <p:spPr bwMode="auto">
          <a:xfrm>
            <a:off x="6391275" y="4881563"/>
            <a:ext cx="190500" cy="163512"/>
          </a:xfrm>
          <a:custGeom>
            <a:avLst/>
            <a:gdLst>
              <a:gd name="T0" fmla="*/ 2147483646 w 140"/>
              <a:gd name="T1" fmla="*/ 2147483646 h 113"/>
              <a:gd name="T2" fmla="*/ 2147483646 w 140"/>
              <a:gd name="T3" fmla="*/ 2147483646 h 113"/>
              <a:gd name="T4" fmla="*/ 2147483646 w 140"/>
              <a:gd name="T5" fmla="*/ 2147483646 h 113"/>
              <a:gd name="T6" fmla="*/ 2147483646 w 140"/>
              <a:gd name="T7" fmla="*/ 2147483646 h 113"/>
              <a:gd name="T8" fmla="*/ 2147483646 w 140"/>
              <a:gd name="T9" fmla="*/ 2147483646 h 113"/>
              <a:gd name="T10" fmla="*/ 2147483646 w 140"/>
              <a:gd name="T11" fmla="*/ 2147483646 h 113"/>
              <a:gd name="T12" fmla="*/ 0 w 140"/>
              <a:gd name="T13" fmla="*/ 2147483646 h 113"/>
              <a:gd name="T14" fmla="*/ 0 w 140"/>
              <a:gd name="T15" fmla="*/ 0 h 113"/>
              <a:gd name="T16" fmla="*/ 2147483646 w 140"/>
              <a:gd name="T17" fmla="*/ 2147483646 h 1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0"/>
              <a:gd name="T28" fmla="*/ 0 h 113"/>
              <a:gd name="T29" fmla="*/ 140 w 140"/>
              <a:gd name="T30" fmla="*/ 113 h 1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0" h="113">
                <a:moveTo>
                  <a:pt x="2" y="1"/>
                </a:moveTo>
                <a:cubicBezTo>
                  <a:pt x="32" y="55"/>
                  <a:pt x="109" y="56"/>
                  <a:pt x="140" y="2"/>
                </a:cubicBezTo>
                <a:cubicBezTo>
                  <a:pt x="140" y="1"/>
                  <a:pt x="140" y="1"/>
                  <a:pt x="140" y="1"/>
                </a:cubicBezTo>
                <a:cubicBezTo>
                  <a:pt x="140" y="58"/>
                  <a:pt x="140" y="58"/>
                  <a:pt x="140" y="58"/>
                </a:cubicBezTo>
                <a:cubicBezTo>
                  <a:pt x="140" y="59"/>
                  <a:pt x="140" y="59"/>
                  <a:pt x="140" y="59"/>
                </a:cubicBezTo>
                <a:cubicBezTo>
                  <a:pt x="109" y="113"/>
                  <a:pt x="32" y="112"/>
                  <a:pt x="2" y="58"/>
                </a:cubicBezTo>
                <a:cubicBezTo>
                  <a:pt x="0" y="58"/>
                  <a:pt x="0" y="58"/>
                  <a:pt x="0" y="58"/>
                </a:cubicBezTo>
                <a:cubicBezTo>
                  <a:pt x="0" y="0"/>
                  <a:pt x="0" y="0"/>
                  <a:pt x="0" y="0"/>
                </a:cubicBezTo>
                <a:cubicBezTo>
                  <a:pt x="2" y="1"/>
                  <a:pt x="2" y="1"/>
                  <a:pt x="2" y="1"/>
                </a:cubicBezTo>
                <a:close/>
              </a:path>
            </a:pathLst>
          </a:custGeom>
          <a:gradFill rotWithShape="0">
            <a:gsLst>
              <a:gs pos="0">
                <a:srgbClr val="FFFF00"/>
              </a:gs>
              <a:gs pos="100000">
                <a:srgbClr val="FFFFAD"/>
              </a:gs>
            </a:gsLst>
            <a:lin ang="5400000" scaled="1"/>
          </a:gradFill>
          <a:ln w="12700">
            <a:solidFill>
              <a:srgbClr val="000000"/>
            </a:solidFill>
            <a:round/>
            <a:headEnd/>
            <a:tailEnd/>
          </a:ln>
        </p:spPr>
        <p:txBody>
          <a:bodyPr wrap="none"/>
          <a:lstStyle/>
          <a:p>
            <a:endParaRPr lang="en-CA"/>
          </a:p>
        </p:txBody>
      </p:sp>
      <p:sp>
        <p:nvSpPr>
          <p:cNvPr id="36016" name="Oval 175"/>
          <p:cNvSpPr>
            <a:spLocks noChangeArrowheads="1"/>
          </p:cNvSpPr>
          <p:nvPr/>
        </p:nvSpPr>
        <p:spPr bwMode="auto">
          <a:xfrm>
            <a:off x="6607175" y="4827588"/>
            <a:ext cx="190500" cy="115887"/>
          </a:xfrm>
          <a:prstGeom prst="ellipse">
            <a:avLst/>
          </a:prstGeom>
          <a:gradFill rotWithShape="0">
            <a:gsLst>
              <a:gs pos="0">
                <a:srgbClr val="FFFFD0"/>
              </a:gs>
              <a:gs pos="100000">
                <a:srgbClr val="FFFFAD"/>
              </a:gs>
            </a:gsLst>
            <a:lin ang="5400000" scaled="1"/>
          </a:gradFill>
          <a:ln w="12700">
            <a:solidFill>
              <a:srgbClr val="000000"/>
            </a:solidFill>
            <a:round/>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6017" name="Freeform 176"/>
          <p:cNvSpPr>
            <a:spLocks noChangeArrowheads="1"/>
          </p:cNvSpPr>
          <p:nvPr/>
        </p:nvSpPr>
        <p:spPr bwMode="auto">
          <a:xfrm>
            <a:off x="6607175" y="4883150"/>
            <a:ext cx="190500" cy="161925"/>
          </a:xfrm>
          <a:custGeom>
            <a:avLst/>
            <a:gdLst>
              <a:gd name="T0" fmla="*/ 2147483646 w 139"/>
              <a:gd name="T1" fmla="*/ 0 h 112"/>
              <a:gd name="T2" fmla="*/ 2147483646 w 139"/>
              <a:gd name="T3" fmla="*/ 2147483646 h 112"/>
              <a:gd name="T4" fmla="*/ 2147483646 w 139"/>
              <a:gd name="T5" fmla="*/ 0 h 112"/>
              <a:gd name="T6" fmla="*/ 2147483646 w 139"/>
              <a:gd name="T7" fmla="*/ 2147483646 h 112"/>
              <a:gd name="T8" fmla="*/ 2147483646 w 139"/>
              <a:gd name="T9" fmla="*/ 2147483646 h 112"/>
              <a:gd name="T10" fmla="*/ 2147483646 w 139"/>
              <a:gd name="T11" fmla="*/ 2147483646 h 112"/>
              <a:gd name="T12" fmla="*/ 0 w 139"/>
              <a:gd name="T13" fmla="*/ 2147483646 h 112"/>
              <a:gd name="T14" fmla="*/ 0 w 139"/>
              <a:gd name="T15" fmla="*/ 0 h 112"/>
              <a:gd name="T16" fmla="*/ 2147483646 w 139"/>
              <a:gd name="T17" fmla="*/ 0 h 1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12"/>
              <a:gd name="T29" fmla="*/ 139 w 139"/>
              <a:gd name="T30" fmla="*/ 112 h 1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12">
                <a:moveTo>
                  <a:pt x="2" y="0"/>
                </a:moveTo>
                <a:cubicBezTo>
                  <a:pt x="31" y="55"/>
                  <a:pt x="109" y="55"/>
                  <a:pt x="139" y="2"/>
                </a:cubicBezTo>
                <a:cubicBezTo>
                  <a:pt x="139" y="0"/>
                  <a:pt x="139" y="0"/>
                  <a:pt x="139" y="0"/>
                </a:cubicBezTo>
                <a:cubicBezTo>
                  <a:pt x="139" y="58"/>
                  <a:pt x="139" y="58"/>
                  <a:pt x="139" y="58"/>
                </a:cubicBezTo>
                <a:cubicBezTo>
                  <a:pt x="139" y="58"/>
                  <a:pt x="139" y="58"/>
                  <a:pt x="139" y="58"/>
                </a:cubicBezTo>
                <a:cubicBezTo>
                  <a:pt x="109" y="112"/>
                  <a:pt x="31" y="112"/>
                  <a:pt x="2" y="58"/>
                </a:cubicBezTo>
                <a:cubicBezTo>
                  <a:pt x="0" y="58"/>
                  <a:pt x="0" y="58"/>
                  <a:pt x="0" y="58"/>
                </a:cubicBezTo>
                <a:cubicBezTo>
                  <a:pt x="0" y="0"/>
                  <a:pt x="0" y="0"/>
                  <a:pt x="0" y="0"/>
                </a:cubicBezTo>
                <a:cubicBezTo>
                  <a:pt x="2" y="0"/>
                  <a:pt x="2" y="0"/>
                  <a:pt x="2" y="0"/>
                </a:cubicBezTo>
                <a:close/>
              </a:path>
            </a:pathLst>
          </a:custGeom>
          <a:gradFill rotWithShape="0">
            <a:gsLst>
              <a:gs pos="0">
                <a:srgbClr val="FFFF00"/>
              </a:gs>
              <a:gs pos="100000">
                <a:srgbClr val="FFFFAD"/>
              </a:gs>
            </a:gsLst>
            <a:lin ang="5400000" scaled="1"/>
          </a:gradFill>
          <a:ln w="12700">
            <a:solidFill>
              <a:srgbClr val="000000"/>
            </a:solidFill>
            <a:round/>
            <a:headEnd/>
            <a:tailEnd/>
          </a:ln>
        </p:spPr>
        <p:txBody>
          <a:bodyPr wrap="none"/>
          <a:lstStyle/>
          <a:p>
            <a:endParaRPr lang="en-CA"/>
          </a:p>
        </p:txBody>
      </p:sp>
      <p:sp>
        <p:nvSpPr>
          <p:cNvPr id="36018" name="Oval 177"/>
          <p:cNvSpPr>
            <a:spLocks noChangeArrowheads="1"/>
          </p:cNvSpPr>
          <p:nvPr/>
        </p:nvSpPr>
        <p:spPr bwMode="auto">
          <a:xfrm>
            <a:off x="6818313" y="4827588"/>
            <a:ext cx="192087" cy="117475"/>
          </a:xfrm>
          <a:prstGeom prst="ellipse">
            <a:avLst/>
          </a:prstGeom>
          <a:gradFill rotWithShape="0">
            <a:gsLst>
              <a:gs pos="0">
                <a:srgbClr val="FFFFD0"/>
              </a:gs>
              <a:gs pos="100000">
                <a:srgbClr val="FFFFAD"/>
              </a:gs>
            </a:gsLst>
            <a:lin ang="5400000" scaled="1"/>
          </a:gradFill>
          <a:ln w="12700">
            <a:solidFill>
              <a:srgbClr val="000000"/>
            </a:solidFill>
            <a:round/>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6019" name="Freeform 178"/>
          <p:cNvSpPr>
            <a:spLocks noChangeArrowheads="1"/>
          </p:cNvSpPr>
          <p:nvPr/>
        </p:nvSpPr>
        <p:spPr bwMode="auto">
          <a:xfrm>
            <a:off x="6818313" y="4883150"/>
            <a:ext cx="190500" cy="161925"/>
          </a:xfrm>
          <a:custGeom>
            <a:avLst/>
            <a:gdLst>
              <a:gd name="T0" fmla="*/ 2147483646 w 139"/>
              <a:gd name="T1" fmla="*/ 2147483646 h 112"/>
              <a:gd name="T2" fmla="*/ 2147483646 w 139"/>
              <a:gd name="T3" fmla="*/ 2147483646 h 112"/>
              <a:gd name="T4" fmla="*/ 2147483646 w 139"/>
              <a:gd name="T5" fmla="*/ 2147483646 h 112"/>
              <a:gd name="T6" fmla="*/ 2147483646 w 139"/>
              <a:gd name="T7" fmla="*/ 2147483646 h 112"/>
              <a:gd name="T8" fmla="*/ 2147483646 w 139"/>
              <a:gd name="T9" fmla="*/ 2147483646 h 112"/>
              <a:gd name="T10" fmla="*/ 2147483646 w 139"/>
              <a:gd name="T11" fmla="*/ 2147483646 h 112"/>
              <a:gd name="T12" fmla="*/ 0 w 139"/>
              <a:gd name="T13" fmla="*/ 2147483646 h 112"/>
              <a:gd name="T14" fmla="*/ 0 w 139"/>
              <a:gd name="T15" fmla="*/ 0 h 112"/>
              <a:gd name="T16" fmla="*/ 2147483646 w 139"/>
              <a:gd name="T17" fmla="*/ 2147483646 h 1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12"/>
              <a:gd name="T29" fmla="*/ 139 w 139"/>
              <a:gd name="T30" fmla="*/ 112 h 1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12">
                <a:moveTo>
                  <a:pt x="3" y="1"/>
                </a:moveTo>
                <a:cubicBezTo>
                  <a:pt x="32" y="55"/>
                  <a:pt x="109" y="55"/>
                  <a:pt x="139" y="2"/>
                </a:cubicBezTo>
                <a:cubicBezTo>
                  <a:pt x="139" y="1"/>
                  <a:pt x="139" y="1"/>
                  <a:pt x="139" y="1"/>
                </a:cubicBezTo>
                <a:cubicBezTo>
                  <a:pt x="139" y="58"/>
                  <a:pt x="139" y="58"/>
                  <a:pt x="139" y="58"/>
                </a:cubicBezTo>
                <a:cubicBezTo>
                  <a:pt x="139" y="59"/>
                  <a:pt x="139" y="59"/>
                  <a:pt x="139" y="59"/>
                </a:cubicBezTo>
                <a:cubicBezTo>
                  <a:pt x="109" y="112"/>
                  <a:pt x="32" y="112"/>
                  <a:pt x="3" y="58"/>
                </a:cubicBezTo>
                <a:cubicBezTo>
                  <a:pt x="0" y="58"/>
                  <a:pt x="0" y="58"/>
                  <a:pt x="0" y="58"/>
                </a:cubicBezTo>
                <a:cubicBezTo>
                  <a:pt x="0" y="0"/>
                  <a:pt x="0" y="0"/>
                  <a:pt x="0" y="0"/>
                </a:cubicBezTo>
                <a:cubicBezTo>
                  <a:pt x="3" y="1"/>
                  <a:pt x="3" y="1"/>
                  <a:pt x="3" y="1"/>
                </a:cubicBezTo>
                <a:close/>
              </a:path>
            </a:pathLst>
          </a:custGeom>
          <a:gradFill rotWithShape="0">
            <a:gsLst>
              <a:gs pos="0">
                <a:srgbClr val="FFFF00"/>
              </a:gs>
              <a:gs pos="100000">
                <a:srgbClr val="FFFFAD"/>
              </a:gs>
            </a:gsLst>
            <a:lin ang="5400000" scaled="1"/>
          </a:gradFill>
          <a:ln w="12700">
            <a:solidFill>
              <a:srgbClr val="000000"/>
            </a:solidFill>
            <a:round/>
            <a:headEnd/>
            <a:tailEnd/>
          </a:ln>
        </p:spPr>
        <p:txBody>
          <a:bodyPr wrap="none"/>
          <a:lstStyle/>
          <a:p>
            <a:endParaRPr lang="en-CA"/>
          </a:p>
        </p:txBody>
      </p:sp>
      <p:sp>
        <p:nvSpPr>
          <p:cNvPr id="36020" name="Oval 179"/>
          <p:cNvSpPr>
            <a:spLocks noChangeArrowheads="1"/>
          </p:cNvSpPr>
          <p:nvPr/>
        </p:nvSpPr>
        <p:spPr bwMode="auto">
          <a:xfrm>
            <a:off x="7029450" y="4827588"/>
            <a:ext cx="192088" cy="115887"/>
          </a:xfrm>
          <a:prstGeom prst="ellipse">
            <a:avLst/>
          </a:prstGeom>
          <a:gradFill rotWithShape="0">
            <a:gsLst>
              <a:gs pos="0">
                <a:srgbClr val="FFFFD0"/>
              </a:gs>
              <a:gs pos="100000">
                <a:srgbClr val="FFFFAD"/>
              </a:gs>
            </a:gsLst>
            <a:lin ang="5400000" scaled="1"/>
          </a:gradFill>
          <a:ln w="12700">
            <a:solidFill>
              <a:srgbClr val="000000"/>
            </a:solidFill>
            <a:round/>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6021" name="Freeform 180"/>
          <p:cNvSpPr>
            <a:spLocks noChangeArrowheads="1"/>
          </p:cNvSpPr>
          <p:nvPr/>
        </p:nvSpPr>
        <p:spPr bwMode="auto">
          <a:xfrm>
            <a:off x="7029450" y="4883150"/>
            <a:ext cx="192088" cy="161925"/>
          </a:xfrm>
          <a:custGeom>
            <a:avLst/>
            <a:gdLst>
              <a:gd name="T0" fmla="*/ 2147483646 w 140"/>
              <a:gd name="T1" fmla="*/ 0 h 112"/>
              <a:gd name="T2" fmla="*/ 2147483646 w 140"/>
              <a:gd name="T3" fmla="*/ 2147483646 h 112"/>
              <a:gd name="T4" fmla="*/ 2147483646 w 140"/>
              <a:gd name="T5" fmla="*/ 0 h 112"/>
              <a:gd name="T6" fmla="*/ 2147483646 w 140"/>
              <a:gd name="T7" fmla="*/ 2147483646 h 112"/>
              <a:gd name="T8" fmla="*/ 2147483646 w 140"/>
              <a:gd name="T9" fmla="*/ 2147483646 h 112"/>
              <a:gd name="T10" fmla="*/ 2147483646 w 140"/>
              <a:gd name="T11" fmla="*/ 2147483646 h 112"/>
              <a:gd name="T12" fmla="*/ 0 w 140"/>
              <a:gd name="T13" fmla="*/ 2147483646 h 112"/>
              <a:gd name="T14" fmla="*/ 0 w 140"/>
              <a:gd name="T15" fmla="*/ 0 h 112"/>
              <a:gd name="T16" fmla="*/ 2147483646 w 140"/>
              <a:gd name="T17" fmla="*/ 0 h 1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0"/>
              <a:gd name="T28" fmla="*/ 0 h 112"/>
              <a:gd name="T29" fmla="*/ 140 w 140"/>
              <a:gd name="T30" fmla="*/ 112 h 1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0" h="112">
                <a:moveTo>
                  <a:pt x="2" y="0"/>
                </a:moveTo>
                <a:cubicBezTo>
                  <a:pt x="31" y="54"/>
                  <a:pt x="110" y="55"/>
                  <a:pt x="139" y="1"/>
                </a:cubicBezTo>
                <a:cubicBezTo>
                  <a:pt x="140" y="0"/>
                  <a:pt x="140" y="0"/>
                  <a:pt x="140" y="0"/>
                </a:cubicBezTo>
                <a:cubicBezTo>
                  <a:pt x="140" y="58"/>
                  <a:pt x="140" y="58"/>
                  <a:pt x="140" y="58"/>
                </a:cubicBezTo>
                <a:cubicBezTo>
                  <a:pt x="139" y="58"/>
                  <a:pt x="139" y="58"/>
                  <a:pt x="139" y="58"/>
                </a:cubicBezTo>
                <a:cubicBezTo>
                  <a:pt x="110" y="112"/>
                  <a:pt x="31" y="112"/>
                  <a:pt x="2" y="58"/>
                </a:cubicBezTo>
                <a:cubicBezTo>
                  <a:pt x="0" y="58"/>
                  <a:pt x="0" y="58"/>
                  <a:pt x="0" y="58"/>
                </a:cubicBezTo>
                <a:cubicBezTo>
                  <a:pt x="0" y="0"/>
                  <a:pt x="0" y="0"/>
                  <a:pt x="0" y="0"/>
                </a:cubicBezTo>
                <a:cubicBezTo>
                  <a:pt x="2" y="0"/>
                  <a:pt x="2" y="0"/>
                  <a:pt x="2" y="0"/>
                </a:cubicBezTo>
                <a:close/>
              </a:path>
            </a:pathLst>
          </a:custGeom>
          <a:gradFill rotWithShape="0">
            <a:gsLst>
              <a:gs pos="0">
                <a:srgbClr val="FFFF00"/>
              </a:gs>
              <a:gs pos="100000">
                <a:srgbClr val="FFFFAD"/>
              </a:gs>
            </a:gsLst>
            <a:lin ang="5400000" scaled="1"/>
          </a:gradFill>
          <a:ln w="12700">
            <a:solidFill>
              <a:srgbClr val="000000"/>
            </a:solidFill>
            <a:round/>
            <a:headEnd/>
            <a:tailEnd/>
          </a:ln>
        </p:spPr>
        <p:txBody>
          <a:bodyPr wrap="none"/>
          <a:lstStyle/>
          <a:p>
            <a:endParaRPr lang="en-CA"/>
          </a:p>
        </p:txBody>
      </p:sp>
      <p:sp>
        <p:nvSpPr>
          <p:cNvPr id="36022" name="Oval 181"/>
          <p:cNvSpPr>
            <a:spLocks noChangeArrowheads="1"/>
          </p:cNvSpPr>
          <p:nvPr/>
        </p:nvSpPr>
        <p:spPr bwMode="auto">
          <a:xfrm>
            <a:off x="7242175" y="4827588"/>
            <a:ext cx="192088" cy="117475"/>
          </a:xfrm>
          <a:prstGeom prst="ellipse">
            <a:avLst/>
          </a:prstGeom>
          <a:gradFill rotWithShape="0">
            <a:gsLst>
              <a:gs pos="0">
                <a:srgbClr val="FFFFD0"/>
              </a:gs>
              <a:gs pos="100000">
                <a:srgbClr val="FFFFAD"/>
              </a:gs>
            </a:gsLst>
            <a:lin ang="5400000" scaled="1"/>
          </a:gradFill>
          <a:ln w="12700">
            <a:solidFill>
              <a:srgbClr val="000000"/>
            </a:solidFill>
            <a:round/>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6023" name="Freeform 182"/>
          <p:cNvSpPr>
            <a:spLocks noChangeArrowheads="1"/>
          </p:cNvSpPr>
          <p:nvPr/>
        </p:nvSpPr>
        <p:spPr bwMode="auto">
          <a:xfrm>
            <a:off x="7243763" y="4883150"/>
            <a:ext cx="188912" cy="161925"/>
          </a:xfrm>
          <a:custGeom>
            <a:avLst/>
            <a:gdLst>
              <a:gd name="T0" fmla="*/ 2147483646 w 139"/>
              <a:gd name="T1" fmla="*/ 0 h 112"/>
              <a:gd name="T2" fmla="*/ 2147483646 w 139"/>
              <a:gd name="T3" fmla="*/ 2147483646 h 112"/>
              <a:gd name="T4" fmla="*/ 2147483646 w 139"/>
              <a:gd name="T5" fmla="*/ 0 h 112"/>
              <a:gd name="T6" fmla="*/ 2147483646 w 139"/>
              <a:gd name="T7" fmla="*/ 2147483646 h 112"/>
              <a:gd name="T8" fmla="*/ 2147483646 w 139"/>
              <a:gd name="T9" fmla="*/ 2147483646 h 112"/>
              <a:gd name="T10" fmla="*/ 2147483646 w 139"/>
              <a:gd name="T11" fmla="*/ 2147483646 h 112"/>
              <a:gd name="T12" fmla="*/ 0 w 139"/>
              <a:gd name="T13" fmla="*/ 2147483646 h 112"/>
              <a:gd name="T14" fmla="*/ 0 w 139"/>
              <a:gd name="T15" fmla="*/ 0 h 112"/>
              <a:gd name="T16" fmla="*/ 2147483646 w 139"/>
              <a:gd name="T17" fmla="*/ 0 h 1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12"/>
              <a:gd name="T29" fmla="*/ 139 w 139"/>
              <a:gd name="T30" fmla="*/ 112 h 1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12">
                <a:moveTo>
                  <a:pt x="1" y="0"/>
                </a:moveTo>
                <a:cubicBezTo>
                  <a:pt x="31" y="55"/>
                  <a:pt x="109" y="55"/>
                  <a:pt x="138" y="2"/>
                </a:cubicBezTo>
                <a:cubicBezTo>
                  <a:pt x="139" y="0"/>
                  <a:pt x="139" y="0"/>
                  <a:pt x="139" y="0"/>
                </a:cubicBezTo>
                <a:cubicBezTo>
                  <a:pt x="139" y="58"/>
                  <a:pt x="139" y="58"/>
                  <a:pt x="139" y="58"/>
                </a:cubicBezTo>
                <a:cubicBezTo>
                  <a:pt x="138" y="59"/>
                  <a:pt x="138" y="59"/>
                  <a:pt x="138" y="59"/>
                </a:cubicBezTo>
                <a:cubicBezTo>
                  <a:pt x="109" y="112"/>
                  <a:pt x="31" y="112"/>
                  <a:pt x="1" y="58"/>
                </a:cubicBezTo>
                <a:cubicBezTo>
                  <a:pt x="0" y="58"/>
                  <a:pt x="0" y="58"/>
                  <a:pt x="0" y="58"/>
                </a:cubicBezTo>
                <a:cubicBezTo>
                  <a:pt x="0" y="0"/>
                  <a:pt x="0" y="0"/>
                  <a:pt x="0" y="0"/>
                </a:cubicBezTo>
                <a:cubicBezTo>
                  <a:pt x="1" y="0"/>
                  <a:pt x="1" y="0"/>
                  <a:pt x="1" y="0"/>
                </a:cubicBezTo>
                <a:close/>
              </a:path>
            </a:pathLst>
          </a:custGeom>
          <a:gradFill rotWithShape="0">
            <a:gsLst>
              <a:gs pos="0">
                <a:srgbClr val="FFFF00"/>
              </a:gs>
              <a:gs pos="100000">
                <a:srgbClr val="FFFFAD"/>
              </a:gs>
            </a:gsLst>
            <a:lin ang="5400000" scaled="1"/>
          </a:gradFill>
          <a:ln w="12700">
            <a:solidFill>
              <a:srgbClr val="000000"/>
            </a:solidFill>
            <a:round/>
            <a:headEnd/>
            <a:tailEnd/>
          </a:ln>
        </p:spPr>
        <p:txBody>
          <a:bodyPr wrap="none"/>
          <a:lstStyle/>
          <a:p>
            <a:endParaRPr lang="en-CA"/>
          </a:p>
        </p:txBody>
      </p:sp>
      <p:sp>
        <p:nvSpPr>
          <p:cNvPr id="36024" name="Oval 183"/>
          <p:cNvSpPr>
            <a:spLocks noChangeArrowheads="1"/>
          </p:cNvSpPr>
          <p:nvPr/>
        </p:nvSpPr>
        <p:spPr bwMode="auto">
          <a:xfrm>
            <a:off x="7453313" y="4827588"/>
            <a:ext cx="190500" cy="115887"/>
          </a:xfrm>
          <a:prstGeom prst="ellipse">
            <a:avLst/>
          </a:prstGeom>
          <a:gradFill rotWithShape="0">
            <a:gsLst>
              <a:gs pos="0">
                <a:srgbClr val="FFFFD0"/>
              </a:gs>
              <a:gs pos="100000">
                <a:srgbClr val="FFFFAD"/>
              </a:gs>
            </a:gsLst>
            <a:lin ang="5400000" scaled="1"/>
          </a:gradFill>
          <a:ln w="12700">
            <a:solidFill>
              <a:srgbClr val="000000"/>
            </a:solidFill>
            <a:round/>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6025" name="Freeform 184"/>
          <p:cNvSpPr>
            <a:spLocks noChangeArrowheads="1"/>
          </p:cNvSpPr>
          <p:nvPr/>
        </p:nvSpPr>
        <p:spPr bwMode="auto">
          <a:xfrm>
            <a:off x="7454900" y="4881563"/>
            <a:ext cx="188913" cy="163512"/>
          </a:xfrm>
          <a:custGeom>
            <a:avLst/>
            <a:gdLst>
              <a:gd name="T0" fmla="*/ 2147483646 w 139"/>
              <a:gd name="T1" fmla="*/ 2147483646 h 113"/>
              <a:gd name="T2" fmla="*/ 2147483646 w 139"/>
              <a:gd name="T3" fmla="*/ 2147483646 h 113"/>
              <a:gd name="T4" fmla="*/ 2147483646 w 139"/>
              <a:gd name="T5" fmla="*/ 2147483646 h 113"/>
              <a:gd name="T6" fmla="*/ 2147483646 w 139"/>
              <a:gd name="T7" fmla="*/ 2147483646 h 113"/>
              <a:gd name="T8" fmla="*/ 2147483646 w 139"/>
              <a:gd name="T9" fmla="*/ 2147483646 h 113"/>
              <a:gd name="T10" fmla="*/ 2147483646 w 139"/>
              <a:gd name="T11" fmla="*/ 2147483646 h 113"/>
              <a:gd name="T12" fmla="*/ 0 w 139"/>
              <a:gd name="T13" fmla="*/ 2147483646 h 113"/>
              <a:gd name="T14" fmla="*/ 0 w 139"/>
              <a:gd name="T15" fmla="*/ 0 h 113"/>
              <a:gd name="T16" fmla="*/ 2147483646 w 139"/>
              <a:gd name="T17" fmla="*/ 2147483646 h 1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13"/>
              <a:gd name="T29" fmla="*/ 139 w 139"/>
              <a:gd name="T30" fmla="*/ 113 h 1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13">
                <a:moveTo>
                  <a:pt x="1" y="1"/>
                </a:moveTo>
                <a:cubicBezTo>
                  <a:pt x="31" y="55"/>
                  <a:pt x="109" y="56"/>
                  <a:pt x="138" y="2"/>
                </a:cubicBezTo>
                <a:cubicBezTo>
                  <a:pt x="139" y="1"/>
                  <a:pt x="139" y="1"/>
                  <a:pt x="139" y="1"/>
                </a:cubicBezTo>
                <a:cubicBezTo>
                  <a:pt x="139" y="59"/>
                  <a:pt x="139" y="59"/>
                  <a:pt x="139" y="59"/>
                </a:cubicBezTo>
                <a:cubicBezTo>
                  <a:pt x="138" y="59"/>
                  <a:pt x="138" y="59"/>
                  <a:pt x="138" y="59"/>
                </a:cubicBezTo>
                <a:cubicBezTo>
                  <a:pt x="109" y="113"/>
                  <a:pt x="31" y="112"/>
                  <a:pt x="1" y="59"/>
                </a:cubicBezTo>
                <a:cubicBezTo>
                  <a:pt x="0" y="58"/>
                  <a:pt x="0" y="58"/>
                  <a:pt x="0" y="58"/>
                </a:cubicBezTo>
                <a:cubicBezTo>
                  <a:pt x="0" y="0"/>
                  <a:pt x="0" y="0"/>
                  <a:pt x="0" y="0"/>
                </a:cubicBezTo>
                <a:cubicBezTo>
                  <a:pt x="1" y="1"/>
                  <a:pt x="1" y="1"/>
                  <a:pt x="1" y="1"/>
                </a:cubicBezTo>
                <a:close/>
              </a:path>
            </a:pathLst>
          </a:custGeom>
          <a:gradFill rotWithShape="0">
            <a:gsLst>
              <a:gs pos="0">
                <a:srgbClr val="FFFF00"/>
              </a:gs>
              <a:gs pos="100000">
                <a:srgbClr val="FFFFAD"/>
              </a:gs>
            </a:gsLst>
            <a:lin ang="5400000" scaled="1"/>
          </a:gradFill>
          <a:ln w="12700">
            <a:solidFill>
              <a:srgbClr val="000000"/>
            </a:solidFill>
            <a:round/>
            <a:headEnd/>
            <a:tailEnd/>
          </a:ln>
        </p:spPr>
        <p:txBody>
          <a:bodyPr wrap="none"/>
          <a:lstStyle/>
          <a:p>
            <a:endParaRPr lang="en-CA"/>
          </a:p>
        </p:txBody>
      </p:sp>
      <p:sp>
        <p:nvSpPr>
          <p:cNvPr id="36026" name="Oval 185"/>
          <p:cNvSpPr>
            <a:spLocks noChangeArrowheads="1"/>
          </p:cNvSpPr>
          <p:nvPr/>
        </p:nvSpPr>
        <p:spPr bwMode="auto">
          <a:xfrm>
            <a:off x="7689850" y="4827588"/>
            <a:ext cx="190500" cy="115887"/>
          </a:xfrm>
          <a:prstGeom prst="ellipse">
            <a:avLst/>
          </a:prstGeom>
          <a:gradFill rotWithShape="0">
            <a:gsLst>
              <a:gs pos="0">
                <a:srgbClr val="FFFFD0"/>
              </a:gs>
              <a:gs pos="100000">
                <a:srgbClr val="FFFFAD"/>
              </a:gs>
            </a:gsLst>
            <a:lin ang="5400000" scaled="1"/>
          </a:gradFill>
          <a:ln w="12700">
            <a:solidFill>
              <a:srgbClr val="000000"/>
            </a:solidFill>
            <a:round/>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6027" name="Freeform 186"/>
          <p:cNvSpPr>
            <a:spLocks noChangeArrowheads="1"/>
          </p:cNvSpPr>
          <p:nvPr/>
        </p:nvSpPr>
        <p:spPr bwMode="auto">
          <a:xfrm>
            <a:off x="7691438" y="4881563"/>
            <a:ext cx="187325" cy="163512"/>
          </a:xfrm>
          <a:custGeom>
            <a:avLst/>
            <a:gdLst>
              <a:gd name="T0" fmla="*/ 2147483646 w 138"/>
              <a:gd name="T1" fmla="*/ 2147483646 h 113"/>
              <a:gd name="T2" fmla="*/ 2147483646 w 138"/>
              <a:gd name="T3" fmla="*/ 2147483646 h 113"/>
              <a:gd name="T4" fmla="*/ 2147483646 w 138"/>
              <a:gd name="T5" fmla="*/ 2147483646 h 113"/>
              <a:gd name="T6" fmla="*/ 2147483646 w 138"/>
              <a:gd name="T7" fmla="*/ 2147483646 h 113"/>
              <a:gd name="T8" fmla="*/ 2147483646 w 138"/>
              <a:gd name="T9" fmla="*/ 2147483646 h 113"/>
              <a:gd name="T10" fmla="*/ 2147483646 w 138"/>
              <a:gd name="T11" fmla="*/ 2147483646 h 113"/>
              <a:gd name="T12" fmla="*/ 0 w 138"/>
              <a:gd name="T13" fmla="*/ 2147483646 h 113"/>
              <a:gd name="T14" fmla="*/ 0 w 138"/>
              <a:gd name="T15" fmla="*/ 0 h 113"/>
              <a:gd name="T16" fmla="*/ 2147483646 w 138"/>
              <a:gd name="T17" fmla="*/ 2147483646 h 1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8"/>
              <a:gd name="T28" fmla="*/ 0 h 113"/>
              <a:gd name="T29" fmla="*/ 138 w 138"/>
              <a:gd name="T30" fmla="*/ 113 h 1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8" h="113">
                <a:moveTo>
                  <a:pt x="1" y="1"/>
                </a:moveTo>
                <a:cubicBezTo>
                  <a:pt x="30" y="55"/>
                  <a:pt x="108" y="56"/>
                  <a:pt x="138" y="2"/>
                </a:cubicBezTo>
                <a:cubicBezTo>
                  <a:pt x="138" y="1"/>
                  <a:pt x="138" y="1"/>
                  <a:pt x="138" y="1"/>
                </a:cubicBezTo>
                <a:cubicBezTo>
                  <a:pt x="138" y="59"/>
                  <a:pt x="138" y="59"/>
                  <a:pt x="138" y="59"/>
                </a:cubicBezTo>
                <a:cubicBezTo>
                  <a:pt x="138" y="59"/>
                  <a:pt x="138" y="59"/>
                  <a:pt x="138" y="59"/>
                </a:cubicBezTo>
                <a:cubicBezTo>
                  <a:pt x="108" y="113"/>
                  <a:pt x="30" y="112"/>
                  <a:pt x="1" y="59"/>
                </a:cubicBezTo>
                <a:cubicBezTo>
                  <a:pt x="0" y="58"/>
                  <a:pt x="0" y="58"/>
                  <a:pt x="0" y="58"/>
                </a:cubicBezTo>
                <a:cubicBezTo>
                  <a:pt x="0" y="0"/>
                  <a:pt x="0" y="0"/>
                  <a:pt x="0" y="0"/>
                </a:cubicBezTo>
                <a:cubicBezTo>
                  <a:pt x="1" y="1"/>
                  <a:pt x="1" y="1"/>
                  <a:pt x="1" y="1"/>
                </a:cubicBezTo>
                <a:close/>
              </a:path>
            </a:pathLst>
          </a:custGeom>
          <a:gradFill rotWithShape="0">
            <a:gsLst>
              <a:gs pos="0">
                <a:srgbClr val="FFFF00"/>
              </a:gs>
              <a:gs pos="100000">
                <a:srgbClr val="FFFFAD"/>
              </a:gs>
            </a:gsLst>
            <a:lin ang="5400000" scaled="1"/>
          </a:gradFill>
          <a:ln w="12700">
            <a:solidFill>
              <a:srgbClr val="000000"/>
            </a:solidFill>
            <a:round/>
            <a:headEnd/>
            <a:tailEnd/>
          </a:ln>
        </p:spPr>
        <p:txBody>
          <a:bodyPr wrap="none"/>
          <a:lstStyle/>
          <a:p>
            <a:endParaRPr lang="en-CA"/>
          </a:p>
        </p:txBody>
      </p:sp>
      <p:sp>
        <p:nvSpPr>
          <p:cNvPr id="36028" name="Oval 187"/>
          <p:cNvSpPr>
            <a:spLocks noChangeArrowheads="1"/>
          </p:cNvSpPr>
          <p:nvPr/>
        </p:nvSpPr>
        <p:spPr bwMode="auto">
          <a:xfrm>
            <a:off x="6472238" y="4954588"/>
            <a:ext cx="192087" cy="117475"/>
          </a:xfrm>
          <a:prstGeom prst="ellipse">
            <a:avLst/>
          </a:prstGeom>
          <a:gradFill rotWithShape="0">
            <a:gsLst>
              <a:gs pos="0">
                <a:srgbClr val="FFFFD0"/>
              </a:gs>
              <a:gs pos="100000">
                <a:srgbClr val="FFFFAD"/>
              </a:gs>
            </a:gsLst>
            <a:lin ang="5400000" scaled="1"/>
          </a:gradFill>
          <a:ln w="12700">
            <a:solidFill>
              <a:srgbClr val="000000"/>
            </a:solidFill>
            <a:round/>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6029" name="Freeform 188"/>
          <p:cNvSpPr>
            <a:spLocks noChangeArrowheads="1"/>
          </p:cNvSpPr>
          <p:nvPr/>
        </p:nvSpPr>
        <p:spPr bwMode="auto">
          <a:xfrm>
            <a:off x="6473825" y="5010150"/>
            <a:ext cx="190500" cy="161925"/>
          </a:xfrm>
          <a:custGeom>
            <a:avLst/>
            <a:gdLst>
              <a:gd name="T0" fmla="*/ 2147483646 w 139"/>
              <a:gd name="T1" fmla="*/ 0 h 112"/>
              <a:gd name="T2" fmla="*/ 2147483646 w 139"/>
              <a:gd name="T3" fmla="*/ 2147483646 h 112"/>
              <a:gd name="T4" fmla="*/ 2147483646 w 139"/>
              <a:gd name="T5" fmla="*/ 0 h 112"/>
              <a:gd name="T6" fmla="*/ 2147483646 w 139"/>
              <a:gd name="T7" fmla="*/ 2147483646 h 112"/>
              <a:gd name="T8" fmla="*/ 2147483646 w 139"/>
              <a:gd name="T9" fmla="*/ 2147483646 h 112"/>
              <a:gd name="T10" fmla="*/ 2147483646 w 139"/>
              <a:gd name="T11" fmla="*/ 2147483646 h 112"/>
              <a:gd name="T12" fmla="*/ 0 w 139"/>
              <a:gd name="T13" fmla="*/ 2147483646 h 112"/>
              <a:gd name="T14" fmla="*/ 0 w 139"/>
              <a:gd name="T15" fmla="*/ 0 h 112"/>
              <a:gd name="T16" fmla="*/ 2147483646 w 139"/>
              <a:gd name="T17" fmla="*/ 0 h 1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12"/>
              <a:gd name="T29" fmla="*/ 139 w 139"/>
              <a:gd name="T30" fmla="*/ 112 h 1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12">
                <a:moveTo>
                  <a:pt x="1" y="0"/>
                </a:moveTo>
                <a:cubicBezTo>
                  <a:pt x="31" y="54"/>
                  <a:pt x="108" y="55"/>
                  <a:pt x="138" y="2"/>
                </a:cubicBezTo>
                <a:cubicBezTo>
                  <a:pt x="139" y="0"/>
                  <a:pt x="139" y="0"/>
                  <a:pt x="139" y="0"/>
                </a:cubicBezTo>
                <a:cubicBezTo>
                  <a:pt x="139" y="58"/>
                  <a:pt x="139" y="58"/>
                  <a:pt x="139" y="58"/>
                </a:cubicBezTo>
                <a:cubicBezTo>
                  <a:pt x="138" y="58"/>
                  <a:pt x="138" y="58"/>
                  <a:pt x="138" y="58"/>
                </a:cubicBezTo>
                <a:cubicBezTo>
                  <a:pt x="108" y="112"/>
                  <a:pt x="31" y="112"/>
                  <a:pt x="1" y="58"/>
                </a:cubicBezTo>
                <a:cubicBezTo>
                  <a:pt x="0" y="58"/>
                  <a:pt x="0" y="58"/>
                  <a:pt x="0" y="58"/>
                </a:cubicBezTo>
                <a:cubicBezTo>
                  <a:pt x="0" y="0"/>
                  <a:pt x="0" y="0"/>
                  <a:pt x="0" y="0"/>
                </a:cubicBezTo>
                <a:cubicBezTo>
                  <a:pt x="1" y="0"/>
                  <a:pt x="1" y="0"/>
                  <a:pt x="1" y="0"/>
                </a:cubicBezTo>
                <a:close/>
              </a:path>
            </a:pathLst>
          </a:custGeom>
          <a:gradFill rotWithShape="0">
            <a:gsLst>
              <a:gs pos="0">
                <a:srgbClr val="FFFF00"/>
              </a:gs>
              <a:gs pos="100000">
                <a:srgbClr val="FFFFAD"/>
              </a:gs>
            </a:gsLst>
            <a:lin ang="5400000" scaled="1"/>
          </a:gradFill>
          <a:ln w="12700">
            <a:solidFill>
              <a:srgbClr val="000000"/>
            </a:solidFill>
            <a:round/>
            <a:headEnd/>
            <a:tailEnd/>
          </a:ln>
        </p:spPr>
        <p:txBody>
          <a:bodyPr wrap="none"/>
          <a:lstStyle/>
          <a:p>
            <a:endParaRPr lang="en-CA"/>
          </a:p>
        </p:txBody>
      </p:sp>
      <p:sp>
        <p:nvSpPr>
          <p:cNvPr id="36030" name="Oval 189"/>
          <p:cNvSpPr>
            <a:spLocks noChangeArrowheads="1"/>
          </p:cNvSpPr>
          <p:nvPr/>
        </p:nvSpPr>
        <p:spPr bwMode="auto">
          <a:xfrm>
            <a:off x="6688138" y="4954588"/>
            <a:ext cx="190500" cy="117475"/>
          </a:xfrm>
          <a:prstGeom prst="ellipse">
            <a:avLst/>
          </a:prstGeom>
          <a:gradFill rotWithShape="0">
            <a:gsLst>
              <a:gs pos="0">
                <a:srgbClr val="FFFFD0"/>
              </a:gs>
              <a:gs pos="100000">
                <a:srgbClr val="FFFFAD"/>
              </a:gs>
            </a:gsLst>
            <a:lin ang="5400000" scaled="1"/>
          </a:gradFill>
          <a:ln w="12700">
            <a:solidFill>
              <a:srgbClr val="000000"/>
            </a:solidFill>
            <a:round/>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6031" name="Freeform 190"/>
          <p:cNvSpPr>
            <a:spLocks noChangeArrowheads="1"/>
          </p:cNvSpPr>
          <p:nvPr/>
        </p:nvSpPr>
        <p:spPr bwMode="auto">
          <a:xfrm>
            <a:off x="6689725" y="5011738"/>
            <a:ext cx="188913" cy="161925"/>
          </a:xfrm>
          <a:custGeom>
            <a:avLst/>
            <a:gdLst>
              <a:gd name="T0" fmla="*/ 2147483646 w 139"/>
              <a:gd name="T1" fmla="*/ 0 h 112"/>
              <a:gd name="T2" fmla="*/ 2147483646 w 139"/>
              <a:gd name="T3" fmla="*/ 2147483646 h 112"/>
              <a:gd name="T4" fmla="*/ 2147483646 w 139"/>
              <a:gd name="T5" fmla="*/ 0 h 112"/>
              <a:gd name="T6" fmla="*/ 2147483646 w 139"/>
              <a:gd name="T7" fmla="*/ 2147483646 h 112"/>
              <a:gd name="T8" fmla="*/ 2147483646 w 139"/>
              <a:gd name="T9" fmla="*/ 2147483646 h 112"/>
              <a:gd name="T10" fmla="*/ 2147483646 w 139"/>
              <a:gd name="T11" fmla="*/ 2147483646 h 112"/>
              <a:gd name="T12" fmla="*/ 0 w 139"/>
              <a:gd name="T13" fmla="*/ 2147483646 h 112"/>
              <a:gd name="T14" fmla="*/ 0 w 139"/>
              <a:gd name="T15" fmla="*/ 0 h 112"/>
              <a:gd name="T16" fmla="*/ 2147483646 w 139"/>
              <a:gd name="T17" fmla="*/ 0 h 1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12"/>
              <a:gd name="T29" fmla="*/ 139 w 139"/>
              <a:gd name="T30" fmla="*/ 112 h 1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12">
                <a:moveTo>
                  <a:pt x="2" y="0"/>
                </a:moveTo>
                <a:cubicBezTo>
                  <a:pt x="31" y="54"/>
                  <a:pt x="109" y="54"/>
                  <a:pt x="139" y="1"/>
                </a:cubicBezTo>
                <a:cubicBezTo>
                  <a:pt x="139" y="0"/>
                  <a:pt x="139" y="0"/>
                  <a:pt x="139" y="0"/>
                </a:cubicBezTo>
                <a:cubicBezTo>
                  <a:pt x="139" y="57"/>
                  <a:pt x="139" y="57"/>
                  <a:pt x="139" y="57"/>
                </a:cubicBezTo>
                <a:cubicBezTo>
                  <a:pt x="139" y="58"/>
                  <a:pt x="139" y="58"/>
                  <a:pt x="139" y="58"/>
                </a:cubicBezTo>
                <a:cubicBezTo>
                  <a:pt x="109" y="112"/>
                  <a:pt x="31" y="111"/>
                  <a:pt x="2" y="57"/>
                </a:cubicBezTo>
                <a:cubicBezTo>
                  <a:pt x="0" y="57"/>
                  <a:pt x="0" y="57"/>
                  <a:pt x="0" y="57"/>
                </a:cubicBezTo>
                <a:cubicBezTo>
                  <a:pt x="0" y="0"/>
                  <a:pt x="0" y="0"/>
                  <a:pt x="0" y="0"/>
                </a:cubicBezTo>
                <a:cubicBezTo>
                  <a:pt x="2" y="0"/>
                  <a:pt x="2" y="0"/>
                  <a:pt x="2" y="0"/>
                </a:cubicBezTo>
                <a:close/>
              </a:path>
            </a:pathLst>
          </a:custGeom>
          <a:gradFill rotWithShape="0">
            <a:gsLst>
              <a:gs pos="0">
                <a:srgbClr val="FFFF00"/>
              </a:gs>
              <a:gs pos="100000">
                <a:srgbClr val="FFFFAD"/>
              </a:gs>
            </a:gsLst>
            <a:lin ang="5400000" scaled="1"/>
          </a:gradFill>
          <a:ln w="12700">
            <a:solidFill>
              <a:srgbClr val="000000"/>
            </a:solidFill>
            <a:round/>
            <a:headEnd/>
            <a:tailEnd/>
          </a:ln>
        </p:spPr>
        <p:txBody>
          <a:bodyPr wrap="none"/>
          <a:lstStyle/>
          <a:p>
            <a:endParaRPr lang="en-CA"/>
          </a:p>
        </p:txBody>
      </p:sp>
      <p:sp>
        <p:nvSpPr>
          <p:cNvPr id="36032" name="Oval 191"/>
          <p:cNvSpPr>
            <a:spLocks noChangeArrowheads="1"/>
          </p:cNvSpPr>
          <p:nvPr/>
        </p:nvSpPr>
        <p:spPr bwMode="auto">
          <a:xfrm>
            <a:off x="6902450" y="4954588"/>
            <a:ext cx="190500" cy="117475"/>
          </a:xfrm>
          <a:prstGeom prst="ellipse">
            <a:avLst/>
          </a:prstGeom>
          <a:gradFill rotWithShape="0">
            <a:gsLst>
              <a:gs pos="0">
                <a:srgbClr val="FFFFD0"/>
              </a:gs>
              <a:gs pos="100000">
                <a:srgbClr val="FFFFAD"/>
              </a:gs>
            </a:gsLst>
            <a:lin ang="5400000" scaled="1"/>
          </a:gradFill>
          <a:ln w="12700">
            <a:solidFill>
              <a:srgbClr val="000000"/>
            </a:solidFill>
            <a:round/>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6033" name="Freeform 192"/>
          <p:cNvSpPr>
            <a:spLocks noChangeArrowheads="1"/>
          </p:cNvSpPr>
          <p:nvPr/>
        </p:nvSpPr>
        <p:spPr bwMode="auto">
          <a:xfrm>
            <a:off x="6902450" y="5011738"/>
            <a:ext cx="188913" cy="161925"/>
          </a:xfrm>
          <a:custGeom>
            <a:avLst/>
            <a:gdLst>
              <a:gd name="T0" fmla="*/ 2147483646 w 139"/>
              <a:gd name="T1" fmla="*/ 2147483646 h 112"/>
              <a:gd name="T2" fmla="*/ 2147483646 w 139"/>
              <a:gd name="T3" fmla="*/ 2147483646 h 112"/>
              <a:gd name="T4" fmla="*/ 2147483646 w 139"/>
              <a:gd name="T5" fmla="*/ 2147483646 h 112"/>
              <a:gd name="T6" fmla="*/ 2147483646 w 139"/>
              <a:gd name="T7" fmla="*/ 2147483646 h 112"/>
              <a:gd name="T8" fmla="*/ 2147483646 w 139"/>
              <a:gd name="T9" fmla="*/ 2147483646 h 112"/>
              <a:gd name="T10" fmla="*/ 2147483646 w 139"/>
              <a:gd name="T11" fmla="*/ 2147483646 h 112"/>
              <a:gd name="T12" fmla="*/ 0 w 139"/>
              <a:gd name="T13" fmla="*/ 2147483646 h 112"/>
              <a:gd name="T14" fmla="*/ 0 w 139"/>
              <a:gd name="T15" fmla="*/ 0 h 112"/>
              <a:gd name="T16" fmla="*/ 2147483646 w 139"/>
              <a:gd name="T17" fmla="*/ 2147483646 h 1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12"/>
              <a:gd name="T29" fmla="*/ 139 w 139"/>
              <a:gd name="T30" fmla="*/ 112 h 1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12">
                <a:moveTo>
                  <a:pt x="1" y="1"/>
                </a:moveTo>
                <a:cubicBezTo>
                  <a:pt x="31" y="54"/>
                  <a:pt x="109" y="55"/>
                  <a:pt x="139" y="1"/>
                </a:cubicBezTo>
                <a:cubicBezTo>
                  <a:pt x="139" y="1"/>
                  <a:pt x="139" y="1"/>
                  <a:pt x="139" y="1"/>
                </a:cubicBezTo>
                <a:cubicBezTo>
                  <a:pt x="139" y="57"/>
                  <a:pt x="139" y="57"/>
                  <a:pt x="139" y="57"/>
                </a:cubicBezTo>
                <a:cubicBezTo>
                  <a:pt x="139" y="58"/>
                  <a:pt x="139" y="58"/>
                  <a:pt x="139" y="58"/>
                </a:cubicBezTo>
                <a:cubicBezTo>
                  <a:pt x="109" y="112"/>
                  <a:pt x="31" y="111"/>
                  <a:pt x="1" y="57"/>
                </a:cubicBezTo>
                <a:cubicBezTo>
                  <a:pt x="0" y="57"/>
                  <a:pt x="0" y="57"/>
                  <a:pt x="0" y="57"/>
                </a:cubicBezTo>
                <a:cubicBezTo>
                  <a:pt x="0" y="0"/>
                  <a:pt x="0" y="0"/>
                  <a:pt x="0" y="0"/>
                </a:cubicBezTo>
                <a:cubicBezTo>
                  <a:pt x="1" y="1"/>
                  <a:pt x="1" y="1"/>
                  <a:pt x="1" y="1"/>
                </a:cubicBezTo>
                <a:close/>
              </a:path>
            </a:pathLst>
          </a:custGeom>
          <a:gradFill rotWithShape="0">
            <a:gsLst>
              <a:gs pos="0">
                <a:srgbClr val="FFFF00"/>
              </a:gs>
              <a:gs pos="100000">
                <a:srgbClr val="FFFFAD"/>
              </a:gs>
            </a:gsLst>
            <a:lin ang="5400000" scaled="1"/>
          </a:gradFill>
          <a:ln w="12700">
            <a:solidFill>
              <a:srgbClr val="000000"/>
            </a:solidFill>
            <a:round/>
            <a:headEnd/>
            <a:tailEnd/>
          </a:ln>
        </p:spPr>
        <p:txBody>
          <a:bodyPr wrap="none"/>
          <a:lstStyle/>
          <a:p>
            <a:endParaRPr lang="en-CA"/>
          </a:p>
        </p:txBody>
      </p:sp>
      <p:sp>
        <p:nvSpPr>
          <p:cNvPr id="36034" name="Oval 193"/>
          <p:cNvSpPr>
            <a:spLocks noChangeArrowheads="1"/>
          </p:cNvSpPr>
          <p:nvPr/>
        </p:nvSpPr>
        <p:spPr bwMode="auto">
          <a:xfrm>
            <a:off x="7112000" y="4954588"/>
            <a:ext cx="190500" cy="117475"/>
          </a:xfrm>
          <a:prstGeom prst="ellipse">
            <a:avLst/>
          </a:prstGeom>
          <a:gradFill rotWithShape="0">
            <a:gsLst>
              <a:gs pos="0">
                <a:srgbClr val="FFFFD0"/>
              </a:gs>
              <a:gs pos="100000">
                <a:srgbClr val="FFFFAD"/>
              </a:gs>
            </a:gsLst>
            <a:lin ang="5400000" scaled="1"/>
          </a:gradFill>
          <a:ln w="12700">
            <a:solidFill>
              <a:srgbClr val="000000"/>
            </a:solidFill>
            <a:round/>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6035" name="Freeform 194"/>
          <p:cNvSpPr>
            <a:spLocks noChangeArrowheads="1"/>
          </p:cNvSpPr>
          <p:nvPr/>
        </p:nvSpPr>
        <p:spPr bwMode="auto">
          <a:xfrm>
            <a:off x="7112000" y="5010150"/>
            <a:ext cx="190500" cy="161925"/>
          </a:xfrm>
          <a:custGeom>
            <a:avLst/>
            <a:gdLst>
              <a:gd name="T0" fmla="*/ 2147483646 w 140"/>
              <a:gd name="T1" fmla="*/ 2147483646 h 112"/>
              <a:gd name="T2" fmla="*/ 2147483646 w 140"/>
              <a:gd name="T3" fmla="*/ 2147483646 h 112"/>
              <a:gd name="T4" fmla="*/ 2147483646 w 140"/>
              <a:gd name="T5" fmla="*/ 2147483646 h 112"/>
              <a:gd name="T6" fmla="*/ 2147483646 w 140"/>
              <a:gd name="T7" fmla="*/ 2147483646 h 112"/>
              <a:gd name="T8" fmla="*/ 2147483646 w 140"/>
              <a:gd name="T9" fmla="*/ 2147483646 h 112"/>
              <a:gd name="T10" fmla="*/ 2147483646 w 140"/>
              <a:gd name="T11" fmla="*/ 2147483646 h 112"/>
              <a:gd name="T12" fmla="*/ 0 w 140"/>
              <a:gd name="T13" fmla="*/ 2147483646 h 112"/>
              <a:gd name="T14" fmla="*/ 0 w 140"/>
              <a:gd name="T15" fmla="*/ 0 h 112"/>
              <a:gd name="T16" fmla="*/ 2147483646 w 140"/>
              <a:gd name="T17" fmla="*/ 2147483646 h 1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0"/>
              <a:gd name="T28" fmla="*/ 0 h 112"/>
              <a:gd name="T29" fmla="*/ 140 w 140"/>
              <a:gd name="T30" fmla="*/ 112 h 1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0" h="112">
                <a:moveTo>
                  <a:pt x="3" y="1"/>
                </a:moveTo>
                <a:cubicBezTo>
                  <a:pt x="32" y="55"/>
                  <a:pt x="109" y="55"/>
                  <a:pt x="139" y="2"/>
                </a:cubicBezTo>
                <a:cubicBezTo>
                  <a:pt x="140" y="1"/>
                  <a:pt x="140" y="1"/>
                  <a:pt x="140" y="1"/>
                </a:cubicBezTo>
                <a:cubicBezTo>
                  <a:pt x="140" y="58"/>
                  <a:pt x="140" y="58"/>
                  <a:pt x="140" y="58"/>
                </a:cubicBezTo>
                <a:cubicBezTo>
                  <a:pt x="139" y="59"/>
                  <a:pt x="139" y="59"/>
                  <a:pt x="139" y="59"/>
                </a:cubicBezTo>
                <a:cubicBezTo>
                  <a:pt x="109" y="112"/>
                  <a:pt x="32" y="112"/>
                  <a:pt x="3" y="58"/>
                </a:cubicBezTo>
                <a:cubicBezTo>
                  <a:pt x="0" y="58"/>
                  <a:pt x="0" y="58"/>
                  <a:pt x="0" y="58"/>
                </a:cubicBezTo>
                <a:cubicBezTo>
                  <a:pt x="0" y="0"/>
                  <a:pt x="0" y="0"/>
                  <a:pt x="0" y="0"/>
                </a:cubicBezTo>
                <a:cubicBezTo>
                  <a:pt x="3" y="1"/>
                  <a:pt x="3" y="1"/>
                  <a:pt x="3" y="1"/>
                </a:cubicBezTo>
                <a:close/>
              </a:path>
            </a:pathLst>
          </a:custGeom>
          <a:gradFill rotWithShape="0">
            <a:gsLst>
              <a:gs pos="0">
                <a:srgbClr val="FFFF00"/>
              </a:gs>
              <a:gs pos="100000">
                <a:srgbClr val="FFFFAD"/>
              </a:gs>
            </a:gsLst>
            <a:lin ang="5400000" scaled="1"/>
          </a:gradFill>
          <a:ln w="12700">
            <a:solidFill>
              <a:srgbClr val="000000"/>
            </a:solidFill>
            <a:round/>
            <a:headEnd/>
            <a:tailEnd/>
          </a:ln>
        </p:spPr>
        <p:txBody>
          <a:bodyPr wrap="none"/>
          <a:lstStyle/>
          <a:p>
            <a:endParaRPr lang="en-CA"/>
          </a:p>
        </p:txBody>
      </p:sp>
      <p:sp>
        <p:nvSpPr>
          <p:cNvPr id="36036" name="Oval 195"/>
          <p:cNvSpPr>
            <a:spLocks noChangeArrowheads="1"/>
          </p:cNvSpPr>
          <p:nvPr/>
        </p:nvSpPr>
        <p:spPr bwMode="auto">
          <a:xfrm>
            <a:off x="7324725" y="4954588"/>
            <a:ext cx="190500" cy="117475"/>
          </a:xfrm>
          <a:prstGeom prst="ellipse">
            <a:avLst/>
          </a:prstGeom>
          <a:gradFill rotWithShape="0">
            <a:gsLst>
              <a:gs pos="0">
                <a:srgbClr val="FFFFD0"/>
              </a:gs>
              <a:gs pos="100000">
                <a:srgbClr val="FFFFAD"/>
              </a:gs>
            </a:gsLst>
            <a:lin ang="5400000" scaled="1"/>
          </a:gradFill>
          <a:ln w="12700">
            <a:solidFill>
              <a:srgbClr val="000000"/>
            </a:solidFill>
            <a:round/>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6037" name="Freeform 196"/>
          <p:cNvSpPr>
            <a:spLocks noChangeArrowheads="1"/>
          </p:cNvSpPr>
          <p:nvPr/>
        </p:nvSpPr>
        <p:spPr bwMode="auto">
          <a:xfrm>
            <a:off x="7324725" y="5010150"/>
            <a:ext cx="190500" cy="163513"/>
          </a:xfrm>
          <a:custGeom>
            <a:avLst/>
            <a:gdLst>
              <a:gd name="T0" fmla="*/ 2147483646 w 140"/>
              <a:gd name="T1" fmla="*/ 2147483646 h 113"/>
              <a:gd name="T2" fmla="*/ 2147483646 w 140"/>
              <a:gd name="T3" fmla="*/ 2147483646 h 113"/>
              <a:gd name="T4" fmla="*/ 2147483646 w 140"/>
              <a:gd name="T5" fmla="*/ 2147483646 h 113"/>
              <a:gd name="T6" fmla="*/ 2147483646 w 140"/>
              <a:gd name="T7" fmla="*/ 2147483646 h 113"/>
              <a:gd name="T8" fmla="*/ 2147483646 w 140"/>
              <a:gd name="T9" fmla="*/ 2147483646 h 113"/>
              <a:gd name="T10" fmla="*/ 2147483646 w 140"/>
              <a:gd name="T11" fmla="*/ 2147483646 h 113"/>
              <a:gd name="T12" fmla="*/ 0 w 140"/>
              <a:gd name="T13" fmla="*/ 2147483646 h 113"/>
              <a:gd name="T14" fmla="*/ 0 w 140"/>
              <a:gd name="T15" fmla="*/ 0 h 113"/>
              <a:gd name="T16" fmla="*/ 2147483646 w 140"/>
              <a:gd name="T17" fmla="*/ 2147483646 h 1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0"/>
              <a:gd name="T28" fmla="*/ 0 h 113"/>
              <a:gd name="T29" fmla="*/ 140 w 140"/>
              <a:gd name="T30" fmla="*/ 113 h 1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0" h="113">
                <a:moveTo>
                  <a:pt x="3" y="1"/>
                </a:moveTo>
                <a:cubicBezTo>
                  <a:pt x="32" y="55"/>
                  <a:pt x="110" y="55"/>
                  <a:pt x="139" y="2"/>
                </a:cubicBezTo>
                <a:cubicBezTo>
                  <a:pt x="140" y="1"/>
                  <a:pt x="140" y="1"/>
                  <a:pt x="140" y="1"/>
                </a:cubicBezTo>
                <a:cubicBezTo>
                  <a:pt x="140" y="58"/>
                  <a:pt x="140" y="58"/>
                  <a:pt x="140" y="58"/>
                </a:cubicBezTo>
                <a:cubicBezTo>
                  <a:pt x="139" y="59"/>
                  <a:pt x="139" y="59"/>
                  <a:pt x="139" y="59"/>
                </a:cubicBezTo>
                <a:cubicBezTo>
                  <a:pt x="110" y="113"/>
                  <a:pt x="32" y="112"/>
                  <a:pt x="3" y="58"/>
                </a:cubicBezTo>
                <a:cubicBezTo>
                  <a:pt x="0" y="58"/>
                  <a:pt x="0" y="58"/>
                  <a:pt x="0" y="58"/>
                </a:cubicBezTo>
                <a:cubicBezTo>
                  <a:pt x="0" y="0"/>
                  <a:pt x="0" y="0"/>
                  <a:pt x="0" y="0"/>
                </a:cubicBezTo>
                <a:cubicBezTo>
                  <a:pt x="3" y="1"/>
                  <a:pt x="3" y="1"/>
                  <a:pt x="3" y="1"/>
                </a:cubicBezTo>
                <a:close/>
              </a:path>
            </a:pathLst>
          </a:custGeom>
          <a:gradFill rotWithShape="0">
            <a:gsLst>
              <a:gs pos="0">
                <a:srgbClr val="FFFF00"/>
              </a:gs>
              <a:gs pos="100000">
                <a:srgbClr val="FFFFAD"/>
              </a:gs>
            </a:gsLst>
            <a:lin ang="5400000" scaled="1"/>
          </a:gradFill>
          <a:ln w="12700">
            <a:solidFill>
              <a:srgbClr val="000000"/>
            </a:solidFill>
            <a:round/>
            <a:headEnd/>
            <a:tailEnd/>
          </a:ln>
        </p:spPr>
        <p:txBody>
          <a:bodyPr wrap="none"/>
          <a:lstStyle/>
          <a:p>
            <a:endParaRPr lang="en-CA"/>
          </a:p>
        </p:txBody>
      </p:sp>
      <p:sp>
        <p:nvSpPr>
          <p:cNvPr id="36038" name="Oval 197"/>
          <p:cNvSpPr>
            <a:spLocks noChangeArrowheads="1"/>
          </p:cNvSpPr>
          <p:nvPr/>
        </p:nvSpPr>
        <p:spPr bwMode="auto">
          <a:xfrm>
            <a:off x="7535863" y="4954588"/>
            <a:ext cx="190500" cy="117475"/>
          </a:xfrm>
          <a:prstGeom prst="ellipse">
            <a:avLst/>
          </a:prstGeom>
          <a:gradFill rotWithShape="0">
            <a:gsLst>
              <a:gs pos="0">
                <a:srgbClr val="FFFFD0"/>
              </a:gs>
              <a:gs pos="100000">
                <a:srgbClr val="FFFFAD"/>
              </a:gs>
            </a:gsLst>
            <a:lin ang="5400000" scaled="1"/>
          </a:gradFill>
          <a:ln w="12700">
            <a:solidFill>
              <a:srgbClr val="000000"/>
            </a:solidFill>
            <a:round/>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6039" name="Freeform 198"/>
          <p:cNvSpPr>
            <a:spLocks noChangeArrowheads="1"/>
          </p:cNvSpPr>
          <p:nvPr/>
        </p:nvSpPr>
        <p:spPr bwMode="auto">
          <a:xfrm>
            <a:off x="7537450" y="5010150"/>
            <a:ext cx="188913" cy="161925"/>
          </a:xfrm>
          <a:custGeom>
            <a:avLst/>
            <a:gdLst>
              <a:gd name="T0" fmla="*/ 2147483646 w 139"/>
              <a:gd name="T1" fmla="*/ 0 h 112"/>
              <a:gd name="T2" fmla="*/ 2147483646 w 139"/>
              <a:gd name="T3" fmla="*/ 2147483646 h 112"/>
              <a:gd name="T4" fmla="*/ 2147483646 w 139"/>
              <a:gd name="T5" fmla="*/ 0 h 112"/>
              <a:gd name="T6" fmla="*/ 2147483646 w 139"/>
              <a:gd name="T7" fmla="*/ 2147483646 h 112"/>
              <a:gd name="T8" fmla="*/ 2147483646 w 139"/>
              <a:gd name="T9" fmla="*/ 2147483646 h 112"/>
              <a:gd name="T10" fmla="*/ 2147483646 w 139"/>
              <a:gd name="T11" fmla="*/ 2147483646 h 112"/>
              <a:gd name="T12" fmla="*/ 0 w 139"/>
              <a:gd name="T13" fmla="*/ 2147483646 h 112"/>
              <a:gd name="T14" fmla="*/ 0 w 139"/>
              <a:gd name="T15" fmla="*/ 0 h 112"/>
              <a:gd name="T16" fmla="*/ 2147483646 w 139"/>
              <a:gd name="T17" fmla="*/ 0 h 1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12"/>
              <a:gd name="T29" fmla="*/ 139 w 139"/>
              <a:gd name="T30" fmla="*/ 112 h 1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12">
                <a:moveTo>
                  <a:pt x="2" y="0"/>
                </a:moveTo>
                <a:cubicBezTo>
                  <a:pt x="31" y="55"/>
                  <a:pt x="108" y="55"/>
                  <a:pt x="139" y="2"/>
                </a:cubicBezTo>
                <a:cubicBezTo>
                  <a:pt x="139" y="0"/>
                  <a:pt x="139" y="0"/>
                  <a:pt x="139" y="0"/>
                </a:cubicBezTo>
                <a:cubicBezTo>
                  <a:pt x="139" y="58"/>
                  <a:pt x="139" y="58"/>
                  <a:pt x="139" y="58"/>
                </a:cubicBezTo>
                <a:cubicBezTo>
                  <a:pt x="139" y="59"/>
                  <a:pt x="139" y="59"/>
                  <a:pt x="139" y="59"/>
                </a:cubicBezTo>
                <a:cubicBezTo>
                  <a:pt x="108" y="112"/>
                  <a:pt x="31" y="112"/>
                  <a:pt x="2" y="58"/>
                </a:cubicBezTo>
                <a:cubicBezTo>
                  <a:pt x="0" y="58"/>
                  <a:pt x="0" y="58"/>
                  <a:pt x="0" y="58"/>
                </a:cubicBezTo>
                <a:cubicBezTo>
                  <a:pt x="0" y="0"/>
                  <a:pt x="0" y="0"/>
                  <a:pt x="0" y="0"/>
                </a:cubicBezTo>
                <a:cubicBezTo>
                  <a:pt x="2" y="0"/>
                  <a:pt x="2" y="0"/>
                  <a:pt x="2" y="0"/>
                </a:cubicBezTo>
                <a:close/>
              </a:path>
            </a:pathLst>
          </a:custGeom>
          <a:gradFill rotWithShape="0">
            <a:gsLst>
              <a:gs pos="0">
                <a:srgbClr val="FFFF00"/>
              </a:gs>
              <a:gs pos="100000">
                <a:srgbClr val="FFFFAD"/>
              </a:gs>
            </a:gsLst>
            <a:lin ang="5400000" scaled="1"/>
          </a:gradFill>
          <a:ln w="12700">
            <a:solidFill>
              <a:srgbClr val="000000"/>
            </a:solidFill>
            <a:round/>
            <a:headEnd/>
            <a:tailEnd/>
          </a:ln>
        </p:spPr>
        <p:txBody>
          <a:bodyPr wrap="none"/>
          <a:lstStyle/>
          <a:p>
            <a:endParaRPr lang="en-CA"/>
          </a:p>
        </p:txBody>
      </p:sp>
      <p:sp>
        <p:nvSpPr>
          <p:cNvPr id="36040" name="Oval 199"/>
          <p:cNvSpPr>
            <a:spLocks noChangeArrowheads="1"/>
          </p:cNvSpPr>
          <p:nvPr/>
        </p:nvSpPr>
        <p:spPr bwMode="auto">
          <a:xfrm>
            <a:off x="7770813" y="4954588"/>
            <a:ext cx="190500" cy="117475"/>
          </a:xfrm>
          <a:prstGeom prst="ellipse">
            <a:avLst/>
          </a:prstGeom>
          <a:gradFill rotWithShape="0">
            <a:gsLst>
              <a:gs pos="0">
                <a:srgbClr val="FFFFD0"/>
              </a:gs>
              <a:gs pos="100000">
                <a:srgbClr val="FFFFAD"/>
              </a:gs>
            </a:gsLst>
            <a:lin ang="5400000" scaled="1"/>
          </a:gradFill>
          <a:ln w="12700">
            <a:solidFill>
              <a:srgbClr val="000000"/>
            </a:solidFill>
            <a:round/>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6041" name="Freeform 200"/>
          <p:cNvSpPr>
            <a:spLocks noChangeArrowheads="1"/>
          </p:cNvSpPr>
          <p:nvPr/>
        </p:nvSpPr>
        <p:spPr bwMode="auto">
          <a:xfrm>
            <a:off x="7770813" y="5010150"/>
            <a:ext cx="190500" cy="161925"/>
          </a:xfrm>
          <a:custGeom>
            <a:avLst/>
            <a:gdLst>
              <a:gd name="T0" fmla="*/ 2147483646 w 139"/>
              <a:gd name="T1" fmla="*/ 0 h 112"/>
              <a:gd name="T2" fmla="*/ 2147483646 w 139"/>
              <a:gd name="T3" fmla="*/ 2147483646 h 112"/>
              <a:gd name="T4" fmla="*/ 2147483646 w 139"/>
              <a:gd name="T5" fmla="*/ 0 h 112"/>
              <a:gd name="T6" fmla="*/ 2147483646 w 139"/>
              <a:gd name="T7" fmla="*/ 2147483646 h 112"/>
              <a:gd name="T8" fmla="*/ 2147483646 w 139"/>
              <a:gd name="T9" fmla="*/ 2147483646 h 112"/>
              <a:gd name="T10" fmla="*/ 2147483646 w 139"/>
              <a:gd name="T11" fmla="*/ 2147483646 h 112"/>
              <a:gd name="T12" fmla="*/ 0 w 139"/>
              <a:gd name="T13" fmla="*/ 2147483646 h 112"/>
              <a:gd name="T14" fmla="*/ 0 w 139"/>
              <a:gd name="T15" fmla="*/ 0 h 112"/>
              <a:gd name="T16" fmla="*/ 2147483646 w 139"/>
              <a:gd name="T17" fmla="*/ 0 h 1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12"/>
              <a:gd name="T29" fmla="*/ 139 w 139"/>
              <a:gd name="T30" fmla="*/ 112 h 1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12">
                <a:moveTo>
                  <a:pt x="2" y="0"/>
                </a:moveTo>
                <a:cubicBezTo>
                  <a:pt x="31" y="55"/>
                  <a:pt x="108" y="55"/>
                  <a:pt x="139" y="2"/>
                </a:cubicBezTo>
                <a:cubicBezTo>
                  <a:pt x="139" y="0"/>
                  <a:pt x="139" y="0"/>
                  <a:pt x="139" y="0"/>
                </a:cubicBezTo>
                <a:cubicBezTo>
                  <a:pt x="139" y="58"/>
                  <a:pt x="139" y="58"/>
                  <a:pt x="139" y="58"/>
                </a:cubicBezTo>
                <a:cubicBezTo>
                  <a:pt x="139" y="59"/>
                  <a:pt x="139" y="59"/>
                  <a:pt x="139" y="59"/>
                </a:cubicBezTo>
                <a:cubicBezTo>
                  <a:pt x="108" y="112"/>
                  <a:pt x="31" y="112"/>
                  <a:pt x="2" y="58"/>
                </a:cubicBezTo>
                <a:cubicBezTo>
                  <a:pt x="0" y="58"/>
                  <a:pt x="0" y="58"/>
                  <a:pt x="0" y="58"/>
                </a:cubicBezTo>
                <a:cubicBezTo>
                  <a:pt x="0" y="0"/>
                  <a:pt x="0" y="0"/>
                  <a:pt x="0" y="0"/>
                </a:cubicBezTo>
                <a:cubicBezTo>
                  <a:pt x="2" y="0"/>
                  <a:pt x="2" y="0"/>
                  <a:pt x="2" y="0"/>
                </a:cubicBezTo>
                <a:close/>
              </a:path>
            </a:pathLst>
          </a:custGeom>
          <a:gradFill rotWithShape="0">
            <a:gsLst>
              <a:gs pos="0">
                <a:srgbClr val="FFFF00"/>
              </a:gs>
              <a:gs pos="100000">
                <a:srgbClr val="FFFFAD"/>
              </a:gs>
            </a:gsLst>
            <a:lin ang="5400000" scaled="1"/>
          </a:gradFill>
          <a:ln w="12700">
            <a:solidFill>
              <a:srgbClr val="000000"/>
            </a:solidFill>
            <a:round/>
            <a:headEnd/>
            <a:tailEnd/>
          </a:ln>
        </p:spPr>
        <p:txBody>
          <a:bodyPr wrap="none"/>
          <a:lstStyle/>
          <a:p>
            <a:endParaRPr lang="en-CA"/>
          </a:p>
        </p:txBody>
      </p:sp>
      <p:sp>
        <p:nvSpPr>
          <p:cNvPr id="36042" name="Oval 201"/>
          <p:cNvSpPr>
            <a:spLocks noChangeArrowheads="1"/>
          </p:cNvSpPr>
          <p:nvPr/>
        </p:nvSpPr>
        <p:spPr bwMode="auto">
          <a:xfrm>
            <a:off x="6554788" y="5078413"/>
            <a:ext cx="190500" cy="117475"/>
          </a:xfrm>
          <a:prstGeom prst="ellipse">
            <a:avLst/>
          </a:prstGeom>
          <a:gradFill rotWithShape="0">
            <a:gsLst>
              <a:gs pos="0">
                <a:srgbClr val="FFFFD0"/>
              </a:gs>
              <a:gs pos="100000">
                <a:srgbClr val="FFFFAD"/>
              </a:gs>
            </a:gsLst>
            <a:lin ang="5400000" scaled="1"/>
          </a:gradFill>
          <a:ln w="12700">
            <a:solidFill>
              <a:srgbClr val="000000"/>
            </a:solidFill>
            <a:round/>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6043" name="Freeform 202"/>
          <p:cNvSpPr>
            <a:spLocks noChangeArrowheads="1"/>
          </p:cNvSpPr>
          <p:nvPr/>
        </p:nvSpPr>
        <p:spPr bwMode="auto">
          <a:xfrm>
            <a:off x="6554788" y="5133975"/>
            <a:ext cx="190500" cy="161925"/>
          </a:xfrm>
          <a:custGeom>
            <a:avLst/>
            <a:gdLst>
              <a:gd name="T0" fmla="*/ 2147483646 w 140"/>
              <a:gd name="T1" fmla="*/ 2147483646 h 112"/>
              <a:gd name="T2" fmla="*/ 2147483646 w 140"/>
              <a:gd name="T3" fmla="*/ 2147483646 h 112"/>
              <a:gd name="T4" fmla="*/ 2147483646 w 140"/>
              <a:gd name="T5" fmla="*/ 2147483646 h 112"/>
              <a:gd name="T6" fmla="*/ 2147483646 w 140"/>
              <a:gd name="T7" fmla="*/ 2147483646 h 112"/>
              <a:gd name="T8" fmla="*/ 2147483646 w 140"/>
              <a:gd name="T9" fmla="*/ 2147483646 h 112"/>
              <a:gd name="T10" fmla="*/ 2147483646 w 140"/>
              <a:gd name="T11" fmla="*/ 2147483646 h 112"/>
              <a:gd name="T12" fmla="*/ 0 w 140"/>
              <a:gd name="T13" fmla="*/ 2147483646 h 112"/>
              <a:gd name="T14" fmla="*/ 0 w 140"/>
              <a:gd name="T15" fmla="*/ 0 h 112"/>
              <a:gd name="T16" fmla="*/ 2147483646 w 140"/>
              <a:gd name="T17" fmla="*/ 2147483646 h 1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0"/>
              <a:gd name="T28" fmla="*/ 0 h 112"/>
              <a:gd name="T29" fmla="*/ 140 w 140"/>
              <a:gd name="T30" fmla="*/ 112 h 1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0" h="112">
                <a:moveTo>
                  <a:pt x="2" y="1"/>
                </a:moveTo>
                <a:cubicBezTo>
                  <a:pt x="31" y="53"/>
                  <a:pt x="109" y="55"/>
                  <a:pt x="139" y="1"/>
                </a:cubicBezTo>
                <a:cubicBezTo>
                  <a:pt x="140" y="1"/>
                  <a:pt x="140" y="1"/>
                  <a:pt x="140" y="1"/>
                </a:cubicBezTo>
                <a:cubicBezTo>
                  <a:pt x="140" y="57"/>
                  <a:pt x="140" y="57"/>
                  <a:pt x="140" y="57"/>
                </a:cubicBezTo>
                <a:cubicBezTo>
                  <a:pt x="139" y="58"/>
                  <a:pt x="139" y="58"/>
                  <a:pt x="139" y="58"/>
                </a:cubicBezTo>
                <a:cubicBezTo>
                  <a:pt x="109" y="112"/>
                  <a:pt x="31" y="111"/>
                  <a:pt x="2" y="57"/>
                </a:cubicBezTo>
                <a:cubicBezTo>
                  <a:pt x="0" y="57"/>
                  <a:pt x="0" y="57"/>
                  <a:pt x="0" y="57"/>
                </a:cubicBezTo>
                <a:cubicBezTo>
                  <a:pt x="0" y="0"/>
                  <a:pt x="0" y="0"/>
                  <a:pt x="0" y="0"/>
                </a:cubicBezTo>
                <a:cubicBezTo>
                  <a:pt x="2" y="1"/>
                  <a:pt x="2" y="1"/>
                  <a:pt x="2" y="1"/>
                </a:cubicBezTo>
                <a:close/>
              </a:path>
            </a:pathLst>
          </a:custGeom>
          <a:gradFill rotWithShape="0">
            <a:gsLst>
              <a:gs pos="0">
                <a:srgbClr val="FFFF00"/>
              </a:gs>
              <a:gs pos="100000">
                <a:srgbClr val="FFFFAD"/>
              </a:gs>
            </a:gsLst>
            <a:lin ang="5400000" scaled="1"/>
          </a:gradFill>
          <a:ln w="12700">
            <a:solidFill>
              <a:srgbClr val="000000"/>
            </a:solidFill>
            <a:round/>
            <a:headEnd/>
            <a:tailEnd/>
          </a:ln>
        </p:spPr>
        <p:txBody>
          <a:bodyPr wrap="none"/>
          <a:lstStyle/>
          <a:p>
            <a:endParaRPr lang="en-CA"/>
          </a:p>
        </p:txBody>
      </p:sp>
      <p:sp>
        <p:nvSpPr>
          <p:cNvPr id="36044" name="Oval 203"/>
          <p:cNvSpPr>
            <a:spLocks noChangeArrowheads="1"/>
          </p:cNvSpPr>
          <p:nvPr/>
        </p:nvSpPr>
        <p:spPr bwMode="auto">
          <a:xfrm>
            <a:off x="6769100" y="5078413"/>
            <a:ext cx="192088" cy="117475"/>
          </a:xfrm>
          <a:prstGeom prst="ellipse">
            <a:avLst/>
          </a:prstGeom>
          <a:gradFill rotWithShape="0">
            <a:gsLst>
              <a:gs pos="0">
                <a:srgbClr val="FFFFD0"/>
              </a:gs>
              <a:gs pos="100000">
                <a:srgbClr val="FFFFAD"/>
              </a:gs>
            </a:gsLst>
            <a:lin ang="5400000" scaled="1"/>
          </a:gradFill>
          <a:ln w="12700">
            <a:solidFill>
              <a:srgbClr val="000000"/>
            </a:solidFill>
            <a:round/>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6045" name="Freeform 204"/>
          <p:cNvSpPr>
            <a:spLocks noChangeArrowheads="1"/>
          </p:cNvSpPr>
          <p:nvPr/>
        </p:nvSpPr>
        <p:spPr bwMode="auto">
          <a:xfrm>
            <a:off x="6769100" y="5135563"/>
            <a:ext cx="192088" cy="160337"/>
          </a:xfrm>
          <a:custGeom>
            <a:avLst/>
            <a:gdLst>
              <a:gd name="T0" fmla="*/ 2147483646 w 140"/>
              <a:gd name="T1" fmla="*/ 0 h 111"/>
              <a:gd name="T2" fmla="*/ 2147483646 w 140"/>
              <a:gd name="T3" fmla="*/ 0 h 111"/>
              <a:gd name="T4" fmla="*/ 2147483646 w 140"/>
              <a:gd name="T5" fmla="*/ 0 h 111"/>
              <a:gd name="T6" fmla="*/ 2147483646 w 140"/>
              <a:gd name="T7" fmla="*/ 2147483646 h 111"/>
              <a:gd name="T8" fmla="*/ 2147483646 w 140"/>
              <a:gd name="T9" fmla="*/ 2147483646 h 111"/>
              <a:gd name="T10" fmla="*/ 2147483646 w 140"/>
              <a:gd name="T11" fmla="*/ 2147483646 h 111"/>
              <a:gd name="T12" fmla="*/ 0 w 140"/>
              <a:gd name="T13" fmla="*/ 2147483646 h 111"/>
              <a:gd name="T14" fmla="*/ 0 w 140"/>
              <a:gd name="T15" fmla="*/ 0 h 111"/>
              <a:gd name="T16" fmla="*/ 2147483646 w 140"/>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0"/>
              <a:gd name="T28" fmla="*/ 0 h 111"/>
              <a:gd name="T29" fmla="*/ 140 w 140"/>
              <a:gd name="T30" fmla="*/ 111 h 11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0" h="111">
                <a:moveTo>
                  <a:pt x="3" y="0"/>
                </a:moveTo>
                <a:cubicBezTo>
                  <a:pt x="32" y="54"/>
                  <a:pt x="109" y="54"/>
                  <a:pt x="140" y="0"/>
                </a:cubicBezTo>
                <a:cubicBezTo>
                  <a:pt x="140" y="0"/>
                  <a:pt x="140" y="0"/>
                  <a:pt x="140" y="0"/>
                </a:cubicBezTo>
                <a:cubicBezTo>
                  <a:pt x="140" y="57"/>
                  <a:pt x="140" y="57"/>
                  <a:pt x="140" y="57"/>
                </a:cubicBezTo>
                <a:cubicBezTo>
                  <a:pt x="140" y="57"/>
                  <a:pt x="140" y="57"/>
                  <a:pt x="140" y="57"/>
                </a:cubicBezTo>
                <a:cubicBezTo>
                  <a:pt x="109" y="111"/>
                  <a:pt x="32" y="111"/>
                  <a:pt x="3" y="57"/>
                </a:cubicBezTo>
                <a:cubicBezTo>
                  <a:pt x="0" y="57"/>
                  <a:pt x="0" y="57"/>
                  <a:pt x="0" y="57"/>
                </a:cubicBezTo>
                <a:cubicBezTo>
                  <a:pt x="0" y="0"/>
                  <a:pt x="0" y="0"/>
                  <a:pt x="0" y="0"/>
                </a:cubicBezTo>
                <a:cubicBezTo>
                  <a:pt x="3" y="0"/>
                  <a:pt x="3" y="0"/>
                  <a:pt x="3" y="0"/>
                </a:cubicBezTo>
                <a:close/>
              </a:path>
            </a:pathLst>
          </a:custGeom>
          <a:gradFill rotWithShape="0">
            <a:gsLst>
              <a:gs pos="0">
                <a:srgbClr val="FFFF00"/>
              </a:gs>
              <a:gs pos="100000">
                <a:srgbClr val="FFFFAD"/>
              </a:gs>
            </a:gsLst>
            <a:lin ang="5400000" scaled="1"/>
          </a:gradFill>
          <a:ln w="12700">
            <a:solidFill>
              <a:srgbClr val="000000"/>
            </a:solidFill>
            <a:round/>
            <a:headEnd/>
            <a:tailEnd/>
          </a:ln>
        </p:spPr>
        <p:txBody>
          <a:bodyPr wrap="none"/>
          <a:lstStyle/>
          <a:p>
            <a:endParaRPr lang="en-CA"/>
          </a:p>
        </p:txBody>
      </p:sp>
      <p:sp>
        <p:nvSpPr>
          <p:cNvPr id="36046" name="Oval 205"/>
          <p:cNvSpPr>
            <a:spLocks noChangeArrowheads="1"/>
          </p:cNvSpPr>
          <p:nvPr/>
        </p:nvSpPr>
        <p:spPr bwMode="auto">
          <a:xfrm>
            <a:off x="6981825" y="5078413"/>
            <a:ext cx="192088" cy="117475"/>
          </a:xfrm>
          <a:prstGeom prst="ellipse">
            <a:avLst/>
          </a:prstGeom>
          <a:gradFill rotWithShape="0">
            <a:gsLst>
              <a:gs pos="0">
                <a:srgbClr val="FFFFD0"/>
              </a:gs>
              <a:gs pos="100000">
                <a:srgbClr val="FFFFAD"/>
              </a:gs>
            </a:gsLst>
            <a:lin ang="5400000" scaled="1"/>
          </a:gradFill>
          <a:ln w="12700">
            <a:solidFill>
              <a:srgbClr val="000000"/>
            </a:solidFill>
            <a:round/>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6047" name="Freeform 206"/>
          <p:cNvSpPr>
            <a:spLocks noChangeArrowheads="1"/>
          </p:cNvSpPr>
          <p:nvPr/>
        </p:nvSpPr>
        <p:spPr bwMode="auto">
          <a:xfrm>
            <a:off x="6981825" y="5135563"/>
            <a:ext cx="192088" cy="160337"/>
          </a:xfrm>
          <a:custGeom>
            <a:avLst/>
            <a:gdLst>
              <a:gd name="T0" fmla="*/ 2147483646 w 140"/>
              <a:gd name="T1" fmla="*/ 0 h 111"/>
              <a:gd name="T2" fmla="*/ 2147483646 w 140"/>
              <a:gd name="T3" fmla="*/ 0 h 111"/>
              <a:gd name="T4" fmla="*/ 2147483646 w 140"/>
              <a:gd name="T5" fmla="*/ 0 h 111"/>
              <a:gd name="T6" fmla="*/ 2147483646 w 140"/>
              <a:gd name="T7" fmla="*/ 2147483646 h 111"/>
              <a:gd name="T8" fmla="*/ 2147483646 w 140"/>
              <a:gd name="T9" fmla="*/ 2147483646 h 111"/>
              <a:gd name="T10" fmla="*/ 2147483646 w 140"/>
              <a:gd name="T11" fmla="*/ 2147483646 h 111"/>
              <a:gd name="T12" fmla="*/ 0 w 140"/>
              <a:gd name="T13" fmla="*/ 2147483646 h 111"/>
              <a:gd name="T14" fmla="*/ 0 w 140"/>
              <a:gd name="T15" fmla="*/ 0 h 111"/>
              <a:gd name="T16" fmla="*/ 2147483646 w 140"/>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0"/>
              <a:gd name="T28" fmla="*/ 0 h 111"/>
              <a:gd name="T29" fmla="*/ 140 w 140"/>
              <a:gd name="T30" fmla="*/ 111 h 11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0" h="111">
                <a:moveTo>
                  <a:pt x="2" y="0"/>
                </a:moveTo>
                <a:cubicBezTo>
                  <a:pt x="31" y="54"/>
                  <a:pt x="109" y="55"/>
                  <a:pt x="140" y="0"/>
                </a:cubicBezTo>
                <a:cubicBezTo>
                  <a:pt x="140" y="0"/>
                  <a:pt x="140" y="0"/>
                  <a:pt x="140" y="0"/>
                </a:cubicBezTo>
                <a:cubicBezTo>
                  <a:pt x="140" y="57"/>
                  <a:pt x="140" y="57"/>
                  <a:pt x="140" y="57"/>
                </a:cubicBezTo>
                <a:cubicBezTo>
                  <a:pt x="140" y="58"/>
                  <a:pt x="140" y="58"/>
                  <a:pt x="140" y="58"/>
                </a:cubicBezTo>
                <a:cubicBezTo>
                  <a:pt x="109" y="111"/>
                  <a:pt x="31" y="111"/>
                  <a:pt x="2" y="57"/>
                </a:cubicBezTo>
                <a:cubicBezTo>
                  <a:pt x="0" y="57"/>
                  <a:pt x="0" y="57"/>
                  <a:pt x="0" y="57"/>
                </a:cubicBezTo>
                <a:cubicBezTo>
                  <a:pt x="0" y="0"/>
                  <a:pt x="0" y="0"/>
                  <a:pt x="0" y="0"/>
                </a:cubicBezTo>
                <a:cubicBezTo>
                  <a:pt x="2" y="0"/>
                  <a:pt x="2" y="0"/>
                  <a:pt x="2" y="0"/>
                </a:cubicBezTo>
                <a:close/>
              </a:path>
            </a:pathLst>
          </a:custGeom>
          <a:gradFill rotWithShape="0">
            <a:gsLst>
              <a:gs pos="0">
                <a:srgbClr val="FFFF00"/>
              </a:gs>
              <a:gs pos="100000">
                <a:srgbClr val="FFFFAD"/>
              </a:gs>
            </a:gsLst>
            <a:lin ang="5400000" scaled="1"/>
          </a:gradFill>
          <a:ln w="12700">
            <a:solidFill>
              <a:srgbClr val="000000"/>
            </a:solidFill>
            <a:round/>
            <a:headEnd/>
            <a:tailEnd/>
          </a:ln>
        </p:spPr>
        <p:txBody>
          <a:bodyPr wrap="none"/>
          <a:lstStyle/>
          <a:p>
            <a:endParaRPr lang="en-CA"/>
          </a:p>
        </p:txBody>
      </p:sp>
      <p:sp>
        <p:nvSpPr>
          <p:cNvPr id="36048" name="Oval 207"/>
          <p:cNvSpPr>
            <a:spLocks noChangeArrowheads="1"/>
          </p:cNvSpPr>
          <p:nvPr/>
        </p:nvSpPr>
        <p:spPr bwMode="auto">
          <a:xfrm>
            <a:off x="7192963" y="5078413"/>
            <a:ext cx="192087" cy="117475"/>
          </a:xfrm>
          <a:prstGeom prst="ellipse">
            <a:avLst/>
          </a:prstGeom>
          <a:gradFill rotWithShape="0">
            <a:gsLst>
              <a:gs pos="0">
                <a:srgbClr val="FFFFD0"/>
              </a:gs>
              <a:gs pos="100000">
                <a:srgbClr val="FFFFAD"/>
              </a:gs>
            </a:gsLst>
            <a:lin ang="5400000" scaled="1"/>
          </a:gradFill>
          <a:ln w="12700">
            <a:solidFill>
              <a:srgbClr val="000000"/>
            </a:solidFill>
            <a:round/>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6049" name="Freeform 208"/>
          <p:cNvSpPr>
            <a:spLocks noChangeArrowheads="1"/>
          </p:cNvSpPr>
          <p:nvPr/>
        </p:nvSpPr>
        <p:spPr bwMode="auto">
          <a:xfrm>
            <a:off x="7192963" y="5135563"/>
            <a:ext cx="190500" cy="160337"/>
          </a:xfrm>
          <a:custGeom>
            <a:avLst/>
            <a:gdLst>
              <a:gd name="T0" fmla="*/ 2147483646 w 139"/>
              <a:gd name="T1" fmla="*/ 0 h 111"/>
              <a:gd name="T2" fmla="*/ 2147483646 w 139"/>
              <a:gd name="T3" fmla="*/ 0 h 111"/>
              <a:gd name="T4" fmla="*/ 2147483646 w 139"/>
              <a:gd name="T5" fmla="*/ 0 h 111"/>
              <a:gd name="T6" fmla="*/ 2147483646 w 139"/>
              <a:gd name="T7" fmla="*/ 2147483646 h 111"/>
              <a:gd name="T8" fmla="*/ 2147483646 w 139"/>
              <a:gd name="T9" fmla="*/ 2147483646 h 111"/>
              <a:gd name="T10" fmla="*/ 2147483646 w 139"/>
              <a:gd name="T11" fmla="*/ 2147483646 h 111"/>
              <a:gd name="T12" fmla="*/ 0 w 139"/>
              <a:gd name="T13" fmla="*/ 2147483646 h 111"/>
              <a:gd name="T14" fmla="*/ 0 w 139"/>
              <a:gd name="T15" fmla="*/ 0 h 111"/>
              <a:gd name="T16" fmla="*/ 2147483646 w 139"/>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11"/>
              <a:gd name="T29" fmla="*/ 139 w 139"/>
              <a:gd name="T30" fmla="*/ 111 h 11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11">
                <a:moveTo>
                  <a:pt x="2" y="0"/>
                </a:moveTo>
                <a:cubicBezTo>
                  <a:pt x="32" y="53"/>
                  <a:pt x="109" y="54"/>
                  <a:pt x="139" y="0"/>
                </a:cubicBezTo>
                <a:cubicBezTo>
                  <a:pt x="139" y="0"/>
                  <a:pt x="139" y="0"/>
                  <a:pt x="139" y="0"/>
                </a:cubicBezTo>
                <a:cubicBezTo>
                  <a:pt x="139" y="57"/>
                  <a:pt x="139" y="57"/>
                  <a:pt x="139" y="57"/>
                </a:cubicBezTo>
                <a:cubicBezTo>
                  <a:pt x="139" y="57"/>
                  <a:pt x="139" y="57"/>
                  <a:pt x="139" y="57"/>
                </a:cubicBezTo>
                <a:cubicBezTo>
                  <a:pt x="109" y="111"/>
                  <a:pt x="32" y="111"/>
                  <a:pt x="2" y="57"/>
                </a:cubicBezTo>
                <a:cubicBezTo>
                  <a:pt x="0" y="57"/>
                  <a:pt x="0" y="57"/>
                  <a:pt x="0" y="57"/>
                </a:cubicBezTo>
                <a:cubicBezTo>
                  <a:pt x="0" y="0"/>
                  <a:pt x="0" y="0"/>
                  <a:pt x="0" y="0"/>
                </a:cubicBezTo>
                <a:cubicBezTo>
                  <a:pt x="2" y="0"/>
                  <a:pt x="2" y="0"/>
                  <a:pt x="2" y="0"/>
                </a:cubicBezTo>
                <a:close/>
              </a:path>
            </a:pathLst>
          </a:custGeom>
          <a:gradFill rotWithShape="0">
            <a:gsLst>
              <a:gs pos="0">
                <a:srgbClr val="FFFF00"/>
              </a:gs>
              <a:gs pos="100000">
                <a:srgbClr val="FFFFAD"/>
              </a:gs>
            </a:gsLst>
            <a:lin ang="5400000" scaled="1"/>
          </a:gradFill>
          <a:ln w="12700">
            <a:solidFill>
              <a:srgbClr val="000000"/>
            </a:solidFill>
            <a:round/>
            <a:headEnd/>
            <a:tailEnd/>
          </a:ln>
        </p:spPr>
        <p:txBody>
          <a:bodyPr wrap="none"/>
          <a:lstStyle/>
          <a:p>
            <a:endParaRPr lang="en-CA"/>
          </a:p>
        </p:txBody>
      </p:sp>
      <p:sp>
        <p:nvSpPr>
          <p:cNvPr id="36050" name="Oval 209"/>
          <p:cNvSpPr>
            <a:spLocks noChangeArrowheads="1"/>
          </p:cNvSpPr>
          <p:nvPr/>
        </p:nvSpPr>
        <p:spPr bwMode="auto">
          <a:xfrm>
            <a:off x="7405688" y="5078413"/>
            <a:ext cx="190500" cy="117475"/>
          </a:xfrm>
          <a:prstGeom prst="ellipse">
            <a:avLst/>
          </a:prstGeom>
          <a:gradFill rotWithShape="0">
            <a:gsLst>
              <a:gs pos="0">
                <a:srgbClr val="FFFFD0"/>
              </a:gs>
              <a:gs pos="100000">
                <a:srgbClr val="FFFFAD"/>
              </a:gs>
            </a:gsLst>
            <a:lin ang="5400000" scaled="1"/>
          </a:gradFill>
          <a:ln w="12700">
            <a:solidFill>
              <a:srgbClr val="000000"/>
            </a:solidFill>
            <a:round/>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6051" name="Freeform 210"/>
          <p:cNvSpPr>
            <a:spLocks noChangeArrowheads="1"/>
          </p:cNvSpPr>
          <p:nvPr/>
        </p:nvSpPr>
        <p:spPr bwMode="auto">
          <a:xfrm>
            <a:off x="7405688" y="5135563"/>
            <a:ext cx="190500" cy="160337"/>
          </a:xfrm>
          <a:custGeom>
            <a:avLst/>
            <a:gdLst>
              <a:gd name="T0" fmla="*/ 2147483646 w 140"/>
              <a:gd name="T1" fmla="*/ 0 h 111"/>
              <a:gd name="T2" fmla="*/ 2147483646 w 140"/>
              <a:gd name="T3" fmla="*/ 0 h 111"/>
              <a:gd name="T4" fmla="*/ 2147483646 w 140"/>
              <a:gd name="T5" fmla="*/ 0 h 111"/>
              <a:gd name="T6" fmla="*/ 2147483646 w 140"/>
              <a:gd name="T7" fmla="*/ 2147483646 h 111"/>
              <a:gd name="T8" fmla="*/ 2147483646 w 140"/>
              <a:gd name="T9" fmla="*/ 2147483646 h 111"/>
              <a:gd name="T10" fmla="*/ 2147483646 w 140"/>
              <a:gd name="T11" fmla="*/ 2147483646 h 111"/>
              <a:gd name="T12" fmla="*/ 0 w 140"/>
              <a:gd name="T13" fmla="*/ 2147483646 h 111"/>
              <a:gd name="T14" fmla="*/ 0 w 140"/>
              <a:gd name="T15" fmla="*/ 0 h 111"/>
              <a:gd name="T16" fmla="*/ 2147483646 w 140"/>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0"/>
              <a:gd name="T28" fmla="*/ 0 h 111"/>
              <a:gd name="T29" fmla="*/ 140 w 140"/>
              <a:gd name="T30" fmla="*/ 111 h 11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0" h="111">
                <a:moveTo>
                  <a:pt x="2" y="0"/>
                </a:moveTo>
                <a:cubicBezTo>
                  <a:pt x="32" y="54"/>
                  <a:pt x="109" y="54"/>
                  <a:pt x="139" y="0"/>
                </a:cubicBezTo>
                <a:cubicBezTo>
                  <a:pt x="140" y="0"/>
                  <a:pt x="140" y="0"/>
                  <a:pt x="140" y="0"/>
                </a:cubicBezTo>
                <a:cubicBezTo>
                  <a:pt x="140" y="57"/>
                  <a:pt x="140" y="57"/>
                  <a:pt x="140" y="57"/>
                </a:cubicBezTo>
                <a:cubicBezTo>
                  <a:pt x="139" y="58"/>
                  <a:pt x="139" y="58"/>
                  <a:pt x="139" y="58"/>
                </a:cubicBezTo>
                <a:cubicBezTo>
                  <a:pt x="109" y="111"/>
                  <a:pt x="32" y="111"/>
                  <a:pt x="2" y="57"/>
                </a:cubicBezTo>
                <a:cubicBezTo>
                  <a:pt x="0" y="57"/>
                  <a:pt x="0" y="57"/>
                  <a:pt x="0" y="57"/>
                </a:cubicBezTo>
                <a:cubicBezTo>
                  <a:pt x="0" y="0"/>
                  <a:pt x="0" y="0"/>
                  <a:pt x="0" y="0"/>
                </a:cubicBezTo>
                <a:cubicBezTo>
                  <a:pt x="2" y="0"/>
                  <a:pt x="2" y="0"/>
                  <a:pt x="2" y="0"/>
                </a:cubicBezTo>
                <a:close/>
              </a:path>
            </a:pathLst>
          </a:custGeom>
          <a:gradFill rotWithShape="0">
            <a:gsLst>
              <a:gs pos="0">
                <a:srgbClr val="FFFF00"/>
              </a:gs>
              <a:gs pos="100000">
                <a:srgbClr val="FFFFAD"/>
              </a:gs>
            </a:gsLst>
            <a:lin ang="5400000" scaled="1"/>
          </a:gradFill>
          <a:ln w="12700">
            <a:solidFill>
              <a:srgbClr val="000000"/>
            </a:solidFill>
            <a:round/>
            <a:headEnd/>
            <a:tailEnd/>
          </a:ln>
        </p:spPr>
        <p:txBody>
          <a:bodyPr wrap="none"/>
          <a:lstStyle/>
          <a:p>
            <a:endParaRPr lang="en-CA"/>
          </a:p>
        </p:txBody>
      </p:sp>
      <p:sp>
        <p:nvSpPr>
          <p:cNvPr id="36052" name="Oval 211"/>
          <p:cNvSpPr>
            <a:spLocks noChangeArrowheads="1"/>
          </p:cNvSpPr>
          <p:nvPr/>
        </p:nvSpPr>
        <p:spPr bwMode="auto">
          <a:xfrm>
            <a:off x="7616825" y="5078413"/>
            <a:ext cx="190500" cy="117475"/>
          </a:xfrm>
          <a:prstGeom prst="ellipse">
            <a:avLst/>
          </a:prstGeom>
          <a:gradFill rotWithShape="0">
            <a:gsLst>
              <a:gs pos="0">
                <a:srgbClr val="FFFFD0"/>
              </a:gs>
              <a:gs pos="100000">
                <a:srgbClr val="FFFFAD"/>
              </a:gs>
            </a:gsLst>
            <a:lin ang="5400000" scaled="1"/>
          </a:gradFill>
          <a:ln w="12700">
            <a:solidFill>
              <a:srgbClr val="000000"/>
            </a:solidFill>
            <a:round/>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6053" name="Freeform 212"/>
          <p:cNvSpPr>
            <a:spLocks noChangeArrowheads="1"/>
          </p:cNvSpPr>
          <p:nvPr/>
        </p:nvSpPr>
        <p:spPr bwMode="auto">
          <a:xfrm>
            <a:off x="7618413" y="5133975"/>
            <a:ext cx="188912" cy="161925"/>
          </a:xfrm>
          <a:custGeom>
            <a:avLst/>
            <a:gdLst>
              <a:gd name="T0" fmla="*/ 2147483646 w 138"/>
              <a:gd name="T1" fmla="*/ 2147483646 h 112"/>
              <a:gd name="T2" fmla="*/ 2147483646 w 138"/>
              <a:gd name="T3" fmla="*/ 2147483646 h 112"/>
              <a:gd name="T4" fmla="*/ 2147483646 w 138"/>
              <a:gd name="T5" fmla="*/ 2147483646 h 112"/>
              <a:gd name="T6" fmla="*/ 2147483646 w 138"/>
              <a:gd name="T7" fmla="*/ 2147483646 h 112"/>
              <a:gd name="T8" fmla="*/ 2147483646 w 138"/>
              <a:gd name="T9" fmla="*/ 2147483646 h 112"/>
              <a:gd name="T10" fmla="*/ 2147483646 w 138"/>
              <a:gd name="T11" fmla="*/ 2147483646 h 112"/>
              <a:gd name="T12" fmla="*/ 0 w 138"/>
              <a:gd name="T13" fmla="*/ 2147483646 h 112"/>
              <a:gd name="T14" fmla="*/ 0 w 138"/>
              <a:gd name="T15" fmla="*/ 0 h 112"/>
              <a:gd name="T16" fmla="*/ 2147483646 w 138"/>
              <a:gd name="T17" fmla="*/ 2147483646 h 1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8"/>
              <a:gd name="T28" fmla="*/ 0 h 112"/>
              <a:gd name="T29" fmla="*/ 138 w 138"/>
              <a:gd name="T30" fmla="*/ 112 h 1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8" h="112">
                <a:moveTo>
                  <a:pt x="1" y="1"/>
                </a:moveTo>
                <a:cubicBezTo>
                  <a:pt x="30" y="54"/>
                  <a:pt x="108" y="55"/>
                  <a:pt x="138" y="1"/>
                </a:cubicBezTo>
                <a:cubicBezTo>
                  <a:pt x="138" y="1"/>
                  <a:pt x="138" y="1"/>
                  <a:pt x="138" y="1"/>
                </a:cubicBezTo>
                <a:cubicBezTo>
                  <a:pt x="138" y="58"/>
                  <a:pt x="138" y="58"/>
                  <a:pt x="138" y="58"/>
                </a:cubicBezTo>
                <a:cubicBezTo>
                  <a:pt x="138" y="58"/>
                  <a:pt x="138" y="58"/>
                  <a:pt x="138" y="58"/>
                </a:cubicBezTo>
                <a:cubicBezTo>
                  <a:pt x="108" y="112"/>
                  <a:pt x="30" y="111"/>
                  <a:pt x="1" y="58"/>
                </a:cubicBezTo>
                <a:cubicBezTo>
                  <a:pt x="0" y="57"/>
                  <a:pt x="0" y="57"/>
                  <a:pt x="0" y="57"/>
                </a:cubicBezTo>
                <a:cubicBezTo>
                  <a:pt x="0" y="0"/>
                  <a:pt x="0" y="0"/>
                  <a:pt x="0" y="0"/>
                </a:cubicBezTo>
                <a:cubicBezTo>
                  <a:pt x="1" y="1"/>
                  <a:pt x="1" y="1"/>
                  <a:pt x="1" y="1"/>
                </a:cubicBezTo>
                <a:close/>
              </a:path>
            </a:pathLst>
          </a:custGeom>
          <a:gradFill rotWithShape="0">
            <a:gsLst>
              <a:gs pos="0">
                <a:srgbClr val="FFFF00"/>
              </a:gs>
              <a:gs pos="100000">
                <a:srgbClr val="FFFFAD"/>
              </a:gs>
            </a:gsLst>
            <a:lin ang="5400000" scaled="1"/>
          </a:gradFill>
          <a:ln w="12700">
            <a:solidFill>
              <a:srgbClr val="000000"/>
            </a:solidFill>
            <a:round/>
            <a:headEnd/>
            <a:tailEnd/>
          </a:ln>
        </p:spPr>
        <p:txBody>
          <a:bodyPr wrap="none"/>
          <a:lstStyle/>
          <a:p>
            <a:endParaRPr lang="en-CA"/>
          </a:p>
        </p:txBody>
      </p:sp>
      <p:sp>
        <p:nvSpPr>
          <p:cNvPr id="36054" name="Oval 213"/>
          <p:cNvSpPr>
            <a:spLocks noChangeArrowheads="1"/>
          </p:cNvSpPr>
          <p:nvPr/>
        </p:nvSpPr>
        <p:spPr bwMode="auto">
          <a:xfrm>
            <a:off x="7853363" y="5078413"/>
            <a:ext cx="190500" cy="117475"/>
          </a:xfrm>
          <a:prstGeom prst="ellipse">
            <a:avLst/>
          </a:prstGeom>
          <a:gradFill rotWithShape="0">
            <a:gsLst>
              <a:gs pos="0">
                <a:srgbClr val="FFFFD0"/>
              </a:gs>
              <a:gs pos="100000">
                <a:srgbClr val="FFFFAD"/>
              </a:gs>
            </a:gsLst>
            <a:lin ang="5400000" scaled="1"/>
          </a:gradFill>
          <a:ln w="12700">
            <a:solidFill>
              <a:srgbClr val="000000"/>
            </a:solidFill>
            <a:round/>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6055" name="Freeform 214"/>
          <p:cNvSpPr>
            <a:spLocks noChangeArrowheads="1"/>
          </p:cNvSpPr>
          <p:nvPr/>
        </p:nvSpPr>
        <p:spPr bwMode="auto">
          <a:xfrm>
            <a:off x="7853363" y="5133975"/>
            <a:ext cx="188912" cy="161925"/>
          </a:xfrm>
          <a:custGeom>
            <a:avLst/>
            <a:gdLst>
              <a:gd name="T0" fmla="*/ 2147483646 w 139"/>
              <a:gd name="T1" fmla="*/ 2147483646 h 112"/>
              <a:gd name="T2" fmla="*/ 2147483646 w 139"/>
              <a:gd name="T3" fmla="*/ 2147483646 h 112"/>
              <a:gd name="T4" fmla="*/ 2147483646 w 139"/>
              <a:gd name="T5" fmla="*/ 2147483646 h 112"/>
              <a:gd name="T6" fmla="*/ 2147483646 w 139"/>
              <a:gd name="T7" fmla="*/ 2147483646 h 112"/>
              <a:gd name="T8" fmla="*/ 2147483646 w 139"/>
              <a:gd name="T9" fmla="*/ 2147483646 h 112"/>
              <a:gd name="T10" fmla="*/ 2147483646 w 139"/>
              <a:gd name="T11" fmla="*/ 2147483646 h 112"/>
              <a:gd name="T12" fmla="*/ 0 w 139"/>
              <a:gd name="T13" fmla="*/ 2147483646 h 112"/>
              <a:gd name="T14" fmla="*/ 0 w 139"/>
              <a:gd name="T15" fmla="*/ 0 h 112"/>
              <a:gd name="T16" fmla="*/ 2147483646 w 139"/>
              <a:gd name="T17" fmla="*/ 2147483646 h 1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12"/>
              <a:gd name="T29" fmla="*/ 139 w 139"/>
              <a:gd name="T30" fmla="*/ 112 h 1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12">
                <a:moveTo>
                  <a:pt x="2" y="1"/>
                </a:moveTo>
                <a:cubicBezTo>
                  <a:pt x="31" y="54"/>
                  <a:pt x="108" y="55"/>
                  <a:pt x="138" y="1"/>
                </a:cubicBezTo>
                <a:cubicBezTo>
                  <a:pt x="139" y="1"/>
                  <a:pt x="139" y="1"/>
                  <a:pt x="139" y="1"/>
                </a:cubicBezTo>
                <a:cubicBezTo>
                  <a:pt x="139" y="58"/>
                  <a:pt x="139" y="58"/>
                  <a:pt x="139" y="58"/>
                </a:cubicBezTo>
                <a:cubicBezTo>
                  <a:pt x="138" y="58"/>
                  <a:pt x="138" y="58"/>
                  <a:pt x="138" y="58"/>
                </a:cubicBezTo>
                <a:cubicBezTo>
                  <a:pt x="108" y="112"/>
                  <a:pt x="31" y="111"/>
                  <a:pt x="2" y="58"/>
                </a:cubicBezTo>
                <a:cubicBezTo>
                  <a:pt x="0" y="57"/>
                  <a:pt x="0" y="57"/>
                  <a:pt x="0" y="57"/>
                </a:cubicBezTo>
                <a:cubicBezTo>
                  <a:pt x="0" y="0"/>
                  <a:pt x="0" y="0"/>
                  <a:pt x="0" y="0"/>
                </a:cubicBezTo>
                <a:cubicBezTo>
                  <a:pt x="2" y="1"/>
                  <a:pt x="2" y="1"/>
                  <a:pt x="2" y="1"/>
                </a:cubicBezTo>
                <a:close/>
              </a:path>
            </a:pathLst>
          </a:custGeom>
          <a:gradFill rotWithShape="0">
            <a:gsLst>
              <a:gs pos="0">
                <a:srgbClr val="FFFF00"/>
              </a:gs>
              <a:gs pos="100000">
                <a:srgbClr val="FFFFAD"/>
              </a:gs>
            </a:gsLst>
            <a:lin ang="5400000" scaled="1"/>
          </a:gradFill>
          <a:ln w="12700">
            <a:solidFill>
              <a:srgbClr val="000000"/>
            </a:solidFill>
            <a:round/>
            <a:headEnd/>
            <a:tailEnd/>
          </a:ln>
        </p:spPr>
        <p:txBody>
          <a:bodyPr wrap="none"/>
          <a:lstStyle/>
          <a:p>
            <a:endParaRPr lang="en-CA"/>
          </a:p>
        </p:txBody>
      </p:sp>
      <p:sp>
        <p:nvSpPr>
          <p:cNvPr id="36056" name="Oval 215"/>
          <p:cNvSpPr>
            <a:spLocks noChangeArrowheads="1"/>
          </p:cNvSpPr>
          <p:nvPr/>
        </p:nvSpPr>
        <p:spPr bwMode="auto">
          <a:xfrm>
            <a:off x="6634163" y="5202238"/>
            <a:ext cx="192087" cy="117475"/>
          </a:xfrm>
          <a:prstGeom prst="ellipse">
            <a:avLst/>
          </a:prstGeom>
          <a:gradFill rotWithShape="0">
            <a:gsLst>
              <a:gs pos="0">
                <a:srgbClr val="FFFFD0"/>
              </a:gs>
              <a:gs pos="100000">
                <a:srgbClr val="FFFFAD"/>
              </a:gs>
            </a:gsLst>
            <a:lin ang="5400000" scaled="1"/>
          </a:gradFill>
          <a:ln w="12700">
            <a:solidFill>
              <a:srgbClr val="000000"/>
            </a:solidFill>
            <a:round/>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6057" name="Freeform 216"/>
          <p:cNvSpPr>
            <a:spLocks noChangeArrowheads="1"/>
          </p:cNvSpPr>
          <p:nvPr/>
        </p:nvSpPr>
        <p:spPr bwMode="auto">
          <a:xfrm>
            <a:off x="6635750" y="5257800"/>
            <a:ext cx="188913" cy="163513"/>
          </a:xfrm>
          <a:custGeom>
            <a:avLst/>
            <a:gdLst>
              <a:gd name="T0" fmla="*/ 2147483646 w 139"/>
              <a:gd name="T1" fmla="*/ 2147483646 h 113"/>
              <a:gd name="T2" fmla="*/ 2147483646 w 139"/>
              <a:gd name="T3" fmla="*/ 2147483646 h 113"/>
              <a:gd name="T4" fmla="*/ 2147483646 w 139"/>
              <a:gd name="T5" fmla="*/ 2147483646 h 113"/>
              <a:gd name="T6" fmla="*/ 2147483646 w 139"/>
              <a:gd name="T7" fmla="*/ 2147483646 h 113"/>
              <a:gd name="T8" fmla="*/ 2147483646 w 139"/>
              <a:gd name="T9" fmla="*/ 2147483646 h 113"/>
              <a:gd name="T10" fmla="*/ 2147483646 w 139"/>
              <a:gd name="T11" fmla="*/ 2147483646 h 113"/>
              <a:gd name="T12" fmla="*/ 0 w 139"/>
              <a:gd name="T13" fmla="*/ 2147483646 h 113"/>
              <a:gd name="T14" fmla="*/ 0 w 139"/>
              <a:gd name="T15" fmla="*/ 0 h 113"/>
              <a:gd name="T16" fmla="*/ 2147483646 w 139"/>
              <a:gd name="T17" fmla="*/ 2147483646 h 1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13"/>
              <a:gd name="T29" fmla="*/ 139 w 139"/>
              <a:gd name="T30" fmla="*/ 113 h 1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13">
                <a:moveTo>
                  <a:pt x="2" y="1"/>
                </a:moveTo>
                <a:cubicBezTo>
                  <a:pt x="31" y="54"/>
                  <a:pt x="109" y="56"/>
                  <a:pt x="139" y="2"/>
                </a:cubicBezTo>
                <a:cubicBezTo>
                  <a:pt x="139" y="1"/>
                  <a:pt x="139" y="1"/>
                  <a:pt x="139" y="1"/>
                </a:cubicBezTo>
                <a:cubicBezTo>
                  <a:pt x="139" y="58"/>
                  <a:pt x="139" y="58"/>
                  <a:pt x="139" y="58"/>
                </a:cubicBezTo>
                <a:cubicBezTo>
                  <a:pt x="139" y="59"/>
                  <a:pt x="139" y="59"/>
                  <a:pt x="139" y="59"/>
                </a:cubicBezTo>
                <a:cubicBezTo>
                  <a:pt x="109" y="113"/>
                  <a:pt x="31" y="112"/>
                  <a:pt x="2" y="58"/>
                </a:cubicBezTo>
                <a:cubicBezTo>
                  <a:pt x="0" y="58"/>
                  <a:pt x="0" y="58"/>
                  <a:pt x="0" y="58"/>
                </a:cubicBezTo>
                <a:cubicBezTo>
                  <a:pt x="0" y="0"/>
                  <a:pt x="0" y="0"/>
                  <a:pt x="0" y="0"/>
                </a:cubicBezTo>
                <a:cubicBezTo>
                  <a:pt x="2" y="1"/>
                  <a:pt x="2" y="1"/>
                  <a:pt x="2" y="1"/>
                </a:cubicBezTo>
                <a:close/>
              </a:path>
            </a:pathLst>
          </a:custGeom>
          <a:gradFill rotWithShape="0">
            <a:gsLst>
              <a:gs pos="0">
                <a:srgbClr val="FFFF00"/>
              </a:gs>
              <a:gs pos="100000">
                <a:srgbClr val="FFFFAD"/>
              </a:gs>
            </a:gsLst>
            <a:lin ang="5400000" scaled="1"/>
          </a:gradFill>
          <a:ln w="12700">
            <a:solidFill>
              <a:srgbClr val="000000"/>
            </a:solidFill>
            <a:round/>
            <a:headEnd/>
            <a:tailEnd/>
          </a:ln>
        </p:spPr>
        <p:txBody>
          <a:bodyPr wrap="none"/>
          <a:lstStyle/>
          <a:p>
            <a:endParaRPr lang="en-CA"/>
          </a:p>
        </p:txBody>
      </p:sp>
      <p:sp>
        <p:nvSpPr>
          <p:cNvPr id="36058" name="Oval 217"/>
          <p:cNvSpPr>
            <a:spLocks noChangeArrowheads="1"/>
          </p:cNvSpPr>
          <p:nvPr/>
        </p:nvSpPr>
        <p:spPr bwMode="auto">
          <a:xfrm>
            <a:off x="6850063" y="5202238"/>
            <a:ext cx="190500" cy="117475"/>
          </a:xfrm>
          <a:prstGeom prst="ellipse">
            <a:avLst/>
          </a:prstGeom>
          <a:gradFill rotWithShape="0">
            <a:gsLst>
              <a:gs pos="0">
                <a:srgbClr val="FFFFD0"/>
              </a:gs>
              <a:gs pos="100000">
                <a:srgbClr val="FFFFAD"/>
              </a:gs>
            </a:gsLst>
            <a:lin ang="5400000" scaled="1"/>
          </a:gradFill>
          <a:ln w="12700">
            <a:solidFill>
              <a:srgbClr val="000000"/>
            </a:solidFill>
            <a:round/>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6059" name="Freeform 218"/>
          <p:cNvSpPr>
            <a:spLocks noChangeArrowheads="1"/>
          </p:cNvSpPr>
          <p:nvPr/>
        </p:nvSpPr>
        <p:spPr bwMode="auto">
          <a:xfrm>
            <a:off x="6851650" y="5259388"/>
            <a:ext cx="188913" cy="161925"/>
          </a:xfrm>
          <a:custGeom>
            <a:avLst/>
            <a:gdLst>
              <a:gd name="T0" fmla="*/ 2147483646 w 139"/>
              <a:gd name="T1" fmla="*/ 0 h 112"/>
              <a:gd name="T2" fmla="*/ 2147483646 w 139"/>
              <a:gd name="T3" fmla="*/ 2147483646 h 112"/>
              <a:gd name="T4" fmla="*/ 2147483646 w 139"/>
              <a:gd name="T5" fmla="*/ 0 h 112"/>
              <a:gd name="T6" fmla="*/ 2147483646 w 139"/>
              <a:gd name="T7" fmla="*/ 2147483646 h 112"/>
              <a:gd name="T8" fmla="*/ 2147483646 w 139"/>
              <a:gd name="T9" fmla="*/ 2147483646 h 112"/>
              <a:gd name="T10" fmla="*/ 2147483646 w 139"/>
              <a:gd name="T11" fmla="*/ 2147483646 h 112"/>
              <a:gd name="T12" fmla="*/ 0 w 139"/>
              <a:gd name="T13" fmla="*/ 2147483646 h 112"/>
              <a:gd name="T14" fmla="*/ 0 w 139"/>
              <a:gd name="T15" fmla="*/ 0 h 112"/>
              <a:gd name="T16" fmla="*/ 2147483646 w 139"/>
              <a:gd name="T17" fmla="*/ 0 h 1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12"/>
              <a:gd name="T29" fmla="*/ 139 w 139"/>
              <a:gd name="T30" fmla="*/ 112 h 1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12">
                <a:moveTo>
                  <a:pt x="1" y="0"/>
                </a:moveTo>
                <a:cubicBezTo>
                  <a:pt x="31" y="55"/>
                  <a:pt x="109" y="55"/>
                  <a:pt x="139" y="1"/>
                </a:cubicBezTo>
                <a:cubicBezTo>
                  <a:pt x="139" y="0"/>
                  <a:pt x="139" y="0"/>
                  <a:pt x="139" y="0"/>
                </a:cubicBezTo>
                <a:cubicBezTo>
                  <a:pt x="139" y="58"/>
                  <a:pt x="139" y="58"/>
                  <a:pt x="139" y="58"/>
                </a:cubicBezTo>
                <a:cubicBezTo>
                  <a:pt x="139" y="58"/>
                  <a:pt x="139" y="58"/>
                  <a:pt x="139" y="58"/>
                </a:cubicBezTo>
                <a:cubicBezTo>
                  <a:pt x="109" y="112"/>
                  <a:pt x="31" y="112"/>
                  <a:pt x="1" y="58"/>
                </a:cubicBezTo>
                <a:cubicBezTo>
                  <a:pt x="0" y="57"/>
                  <a:pt x="0" y="57"/>
                  <a:pt x="0" y="57"/>
                </a:cubicBezTo>
                <a:cubicBezTo>
                  <a:pt x="0" y="0"/>
                  <a:pt x="0" y="0"/>
                  <a:pt x="0" y="0"/>
                </a:cubicBezTo>
                <a:cubicBezTo>
                  <a:pt x="1" y="0"/>
                  <a:pt x="1" y="0"/>
                  <a:pt x="1" y="0"/>
                </a:cubicBezTo>
                <a:close/>
              </a:path>
            </a:pathLst>
          </a:custGeom>
          <a:gradFill rotWithShape="0">
            <a:gsLst>
              <a:gs pos="0">
                <a:srgbClr val="FFFF00"/>
              </a:gs>
              <a:gs pos="100000">
                <a:srgbClr val="FFFFAD"/>
              </a:gs>
            </a:gsLst>
            <a:lin ang="5400000" scaled="1"/>
          </a:gradFill>
          <a:ln w="12700">
            <a:solidFill>
              <a:srgbClr val="000000"/>
            </a:solidFill>
            <a:round/>
            <a:headEnd/>
            <a:tailEnd/>
          </a:ln>
        </p:spPr>
        <p:txBody>
          <a:bodyPr wrap="none"/>
          <a:lstStyle/>
          <a:p>
            <a:endParaRPr lang="en-CA"/>
          </a:p>
        </p:txBody>
      </p:sp>
      <p:sp>
        <p:nvSpPr>
          <p:cNvPr id="36060" name="Oval 219"/>
          <p:cNvSpPr>
            <a:spLocks noChangeArrowheads="1"/>
          </p:cNvSpPr>
          <p:nvPr/>
        </p:nvSpPr>
        <p:spPr bwMode="auto">
          <a:xfrm>
            <a:off x="7061200" y="5202238"/>
            <a:ext cx="190500" cy="117475"/>
          </a:xfrm>
          <a:prstGeom prst="ellipse">
            <a:avLst/>
          </a:prstGeom>
          <a:gradFill rotWithShape="0">
            <a:gsLst>
              <a:gs pos="0">
                <a:srgbClr val="FFFFD0"/>
              </a:gs>
              <a:gs pos="100000">
                <a:srgbClr val="FFFFAD"/>
              </a:gs>
            </a:gsLst>
            <a:lin ang="5400000" scaled="1"/>
          </a:gradFill>
          <a:ln w="12700">
            <a:solidFill>
              <a:srgbClr val="000000"/>
            </a:solidFill>
            <a:round/>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6061" name="Freeform 220"/>
          <p:cNvSpPr>
            <a:spLocks noChangeArrowheads="1"/>
          </p:cNvSpPr>
          <p:nvPr/>
        </p:nvSpPr>
        <p:spPr bwMode="auto">
          <a:xfrm>
            <a:off x="7061200" y="5259388"/>
            <a:ext cx="190500" cy="161925"/>
          </a:xfrm>
          <a:custGeom>
            <a:avLst/>
            <a:gdLst>
              <a:gd name="T0" fmla="*/ 2147483646 w 140"/>
              <a:gd name="T1" fmla="*/ 2147483646 h 112"/>
              <a:gd name="T2" fmla="*/ 2147483646 w 140"/>
              <a:gd name="T3" fmla="*/ 2147483646 h 112"/>
              <a:gd name="T4" fmla="*/ 2147483646 w 140"/>
              <a:gd name="T5" fmla="*/ 2147483646 h 112"/>
              <a:gd name="T6" fmla="*/ 2147483646 w 140"/>
              <a:gd name="T7" fmla="*/ 2147483646 h 112"/>
              <a:gd name="T8" fmla="*/ 2147483646 w 140"/>
              <a:gd name="T9" fmla="*/ 2147483646 h 112"/>
              <a:gd name="T10" fmla="*/ 2147483646 w 140"/>
              <a:gd name="T11" fmla="*/ 2147483646 h 112"/>
              <a:gd name="T12" fmla="*/ 0 w 140"/>
              <a:gd name="T13" fmla="*/ 2147483646 h 112"/>
              <a:gd name="T14" fmla="*/ 0 w 140"/>
              <a:gd name="T15" fmla="*/ 0 h 112"/>
              <a:gd name="T16" fmla="*/ 2147483646 w 140"/>
              <a:gd name="T17" fmla="*/ 2147483646 h 1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0"/>
              <a:gd name="T28" fmla="*/ 0 h 112"/>
              <a:gd name="T29" fmla="*/ 140 w 140"/>
              <a:gd name="T30" fmla="*/ 112 h 1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0" h="112">
                <a:moveTo>
                  <a:pt x="3" y="1"/>
                </a:moveTo>
                <a:cubicBezTo>
                  <a:pt x="32" y="55"/>
                  <a:pt x="110" y="55"/>
                  <a:pt x="140" y="1"/>
                </a:cubicBezTo>
                <a:cubicBezTo>
                  <a:pt x="140" y="1"/>
                  <a:pt x="140" y="1"/>
                  <a:pt x="140" y="1"/>
                </a:cubicBezTo>
                <a:cubicBezTo>
                  <a:pt x="140" y="58"/>
                  <a:pt x="140" y="58"/>
                  <a:pt x="140" y="58"/>
                </a:cubicBezTo>
                <a:cubicBezTo>
                  <a:pt x="140" y="59"/>
                  <a:pt x="140" y="59"/>
                  <a:pt x="140" y="59"/>
                </a:cubicBezTo>
                <a:cubicBezTo>
                  <a:pt x="110" y="112"/>
                  <a:pt x="32" y="112"/>
                  <a:pt x="3" y="58"/>
                </a:cubicBezTo>
                <a:cubicBezTo>
                  <a:pt x="0" y="57"/>
                  <a:pt x="0" y="57"/>
                  <a:pt x="0" y="57"/>
                </a:cubicBezTo>
                <a:cubicBezTo>
                  <a:pt x="0" y="0"/>
                  <a:pt x="0" y="0"/>
                  <a:pt x="0" y="0"/>
                </a:cubicBezTo>
                <a:cubicBezTo>
                  <a:pt x="3" y="1"/>
                  <a:pt x="3" y="1"/>
                  <a:pt x="3" y="1"/>
                </a:cubicBezTo>
                <a:close/>
              </a:path>
            </a:pathLst>
          </a:custGeom>
          <a:gradFill rotWithShape="0">
            <a:gsLst>
              <a:gs pos="0">
                <a:srgbClr val="FFFF00"/>
              </a:gs>
              <a:gs pos="100000">
                <a:srgbClr val="FFFFAD"/>
              </a:gs>
            </a:gsLst>
            <a:lin ang="5400000" scaled="1"/>
          </a:gradFill>
          <a:ln w="12700">
            <a:solidFill>
              <a:srgbClr val="000000"/>
            </a:solidFill>
            <a:round/>
            <a:headEnd/>
            <a:tailEnd/>
          </a:ln>
        </p:spPr>
        <p:txBody>
          <a:bodyPr wrap="none"/>
          <a:lstStyle/>
          <a:p>
            <a:endParaRPr lang="en-CA"/>
          </a:p>
        </p:txBody>
      </p:sp>
      <p:sp>
        <p:nvSpPr>
          <p:cNvPr id="36062" name="Oval 221"/>
          <p:cNvSpPr>
            <a:spLocks noChangeArrowheads="1"/>
          </p:cNvSpPr>
          <p:nvPr/>
        </p:nvSpPr>
        <p:spPr bwMode="auto">
          <a:xfrm>
            <a:off x="7272338" y="5202238"/>
            <a:ext cx="190500" cy="117475"/>
          </a:xfrm>
          <a:prstGeom prst="ellipse">
            <a:avLst/>
          </a:prstGeom>
          <a:gradFill rotWithShape="0">
            <a:gsLst>
              <a:gs pos="0">
                <a:srgbClr val="FFFFD0"/>
              </a:gs>
              <a:gs pos="100000">
                <a:srgbClr val="FFFFAD"/>
              </a:gs>
            </a:gsLst>
            <a:lin ang="5400000" scaled="1"/>
          </a:gradFill>
          <a:ln w="12700">
            <a:solidFill>
              <a:srgbClr val="000000"/>
            </a:solidFill>
            <a:round/>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6063" name="Freeform 222"/>
          <p:cNvSpPr>
            <a:spLocks noChangeArrowheads="1"/>
          </p:cNvSpPr>
          <p:nvPr/>
        </p:nvSpPr>
        <p:spPr bwMode="auto">
          <a:xfrm>
            <a:off x="7273925" y="5259388"/>
            <a:ext cx="188913" cy="161925"/>
          </a:xfrm>
          <a:custGeom>
            <a:avLst/>
            <a:gdLst>
              <a:gd name="T0" fmla="*/ 2147483646 w 139"/>
              <a:gd name="T1" fmla="*/ 0 h 112"/>
              <a:gd name="T2" fmla="*/ 2147483646 w 139"/>
              <a:gd name="T3" fmla="*/ 2147483646 h 112"/>
              <a:gd name="T4" fmla="*/ 2147483646 w 139"/>
              <a:gd name="T5" fmla="*/ 0 h 112"/>
              <a:gd name="T6" fmla="*/ 2147483646 w 139"/>
              <a:gd name="T7" fmla="*/ 2147483646 h 112"/>
              <a:gd name="T8" fmla="*/ 2147483646 w 139"/>
              <a:gd name="T9" fmla="*/ 2147483646 h 112"/>
              <a:gd name="T10" fmla="*/ 2147483646 w 139"/>
              <a:gd name="T11" fmla="*/ 2147483646 h 112"/>
              <a:gd name="T12" fmla="*/ 0 w 139"/>
              <a:gd name="T13" fmla="*/ 2147483646 h 112"/>
              <a:gd name="T14" fmla="*/ 0 w 139"/>
              <a:gd name="T15" fmla="*/ 0 h 112"/>
              <a:gd name="T16" fmla="*/ 2147483646 w 139"/>
              <a:gd name="T17" fmla="*/ 0 h 1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12"/>
              <a:gd name="T29" fmla="*/ 139 w 139"/>
              <a:gd name="T30" fmla="*/ 112 h 1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12">
                <a:moveTo>
                  <a:pt x="2" y="0"/>
                </a:moveTo>
                <a:cubicBezTo>
                  <a:pt x="31" y="54"/>
                  <a:pt x="109" y="55"/>
                  <a:pt x="139" y="1"/>
                </a:cubicBezTo>
                <a:cubicBezTo>
                  <a:pt x="139" y="0"/>
                  <a:pt x="139" y="0"/>
                  <a:pt x="139" y="0"/>
                </a:cubicBezTo>
                <a:cubicBezTo>
                  <a:pt x="139" y="57"/>
                  <a:pt x="139" y="57"/>
                  <a:pt x="139" y="57"/>
                </a:cubicBezTo>
                <a:cubicBezTo>
                  <a:pt x="139" y="58"/>
                  <a:pt x="139" y="58"/>
                  <a:pt x="139" y="58"/>
                </a:cubicBezTo>
                <a:cubicBezTo>
                  <a:pt x="109" y="112"/>
                  <a:pt x="31" y="111"/>
                  <a:pt x="2" y="57"/>
                </a:cubicBezTo>
                <a:cubicBezTo>
                  <a:pt x="0" y="57"/>
                  <a:pt x="0" y="57"/>
                  <a:pt x="0" y="57"/>
                </a:cubicBezTo>
                <a:cubicBezTo>
                  <a:pt x="0" y="0"/>
                  <a:pt x="0" y="0"/>
                  <a:pt x="0" y="0"/>
                </a:cubicBezTo>
                <a:cubicBezTo>
                  <a:pt x="2" y="0"/>
                  <a:pt x="2" y="0"/>
                  <a:pt x="2" y="0"/>
                </a:cubicBezTo>
                <a:close/>
              </a:path>
            </a:pathLst>
          </a:custGeom>
          <a:gradFill rotWithShape="0">
            <a:gsLst>
              <a:gs pos="0">
                <a:srgbClr val="FFFF00"/>
              </a:gs>
              <a:gs pos="100000">
                <a:srgbClr val="FFFFAD"/>
              </a:gs>
            </a:gsLst>
            <a:lin ang="5400000" scaled="1"/>
          </a:gradFill>
          <a:ln w="12700">
            <a:solidFill>
              <a:srgbClr val="000000"/>
            </a:solidFill>
            <a:round/>
            <a:headEnd/>
            <a:tailEnd/>
          </a:ln>
        </p:spPr>
        <p:txBody>
          <a:bodyPr wrap="none"/>
          <a:lstStyle/>
          <a:p>
            <a:endParaRPr lang="en-CA"/>
          </a:p>
        </p:txBody>
      </p:sp>
      <p:sp>
        <p:nvSpPr>
          <p:cNvPr id="36064" name="Oval 223"/>
          <p:cNvSpPr>
            <a:spLocks noChangeArrowheads="1"/>
          </p:cNvSpPr>
          <p:nvPr/>
        </p:nvSpPr>
        <p:spPr bwMode="auto">
          <a:xfrm>
            <a:off x="7485063" y="5202238"/>
            <a:ext cx="192087" cy="117475"/>
          </a:xfrm>
          <a:prstGeom prst="ellipse">
            <a:avLst/>
          </a:prstGeom>
          <a:gradFill rotWithShape="0">
            <a:gsLst>
              <a:gs pos="0">
                <a:srgbClr val="FFFFD0"/>
              </a:gs>
              <a:gs pos="100000">
                <a:srgbClr val="FFFFAD"/>
              </a:gs>
            </a:gsLst>
            <a:lin ang="5400000" scaled="1"/>
          </a:gradFill>
          <a:ln w="12700">
            <a:solidFill>
              <a:srgbClr val="000000"/>
            </a:solidFill>
            <a:round/>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6065" name="Freeform 224"/>
          <p:cNvSpPr>
            <a:spLocks noChangeArrowheads="1"/>
          </p:cNvSpPr>
          <p:nvPr/>
        </p:nvSpPr>
        <p:spPr bwMode="auto">
          <a:xfrm>
            <a:off x="7486650" y="5259388"/>
            <a:ext cx="190500" cy="161925"/>
          </a:xfrm>
          <a:custGeom>
            <a:avLst/>
            <a:gdLst>
              <a:gd name="T0" fmla="*/ 2147483646 w 140"/>
              <a:gd name="T1" fmla="*/ 0 h 112"/>
              <a:gd name="T2" fmla="*/ 2147483646 w 140"/>
              <a:gd name="T3" fmla="*/ 2147483646 h 112"/>
              <a:gd name="T4" fmla="*/ 2147483646 w 140"/>
              <a:gd name="T5" fmla="*/ 0 h 112"/>
              <a:gd name="T6" fmla="*/ 2147483646 w 140"/>
              <a:gd name="T7" fmla="*/ 2147483646 h 112"/>
              <a:gd name="T8" fmla="*/ 2147483646 w 140"/>
              <a:gd name="T9" fmla="*/ 2147483646 h 112"/>
              <a:gd name="T10" fmla="*/ 2147483646 w 140"/>
              <a:gd name="T11" fmla="*/ 2147483646 h 112"/>
              <a:gd name="T12" fmla="*/ 0 w 140"/>
              <a:gd name="T13" fmla="*/ 2147483646 h 112"/>
              <a:gd name="T14" fmla="*/ 0 w 140"/>
              <a:gd name="T15" fmla="*/ 0 h 112"/>
              <a:gd name="T16" fmla="*/ 2147483646 w 140"/>
              <a:gd name="T17" fmla="*/ 0 h 1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0"/>
              <a:gd name="T28" fmla="*/ 0 h 112"/>
              <a:gd name="T29" fmla="*/ 140 w 140"/>
              <a:gd name="T30" fmla="*/ 112 h 1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0" h="112">
                <a:moveTo>
                  <a:pt x="2" y="0"/>
                </a:moveTo>
                <a:cubicBezTo>
                  <a:pt x="31" y="55"/>
                  <a:pt x="108" y="55"/>
                  <a:pt x="139" y="1"/>
                </a:cubicBezTo>
                <a:cubicBezTo>
                  <a:pt x="140" y="0"/>
                  <a:pt x="140" y="0"/>
                  <a:pt x="140" y="0"/>
                </a:cubicBezTo>
                <a:cubicBezTo>
                  <a:pt x="140" y="58"/>
                  <a:pt x="140" y="58"/>
                  <a:pt x="140" y="58"/>
                </a:cubicBezTo>
                <a:cubicBezTo>
                  <a:pt x="139" y="59"/>
                  <a:pt x="139" y="59"/>
                  <a:pt x="139" y="59"/>
                </a:cubicBezTo>
                <a:cubicBezTo>
                  <a:pt x="108" y="112"/>
                  <a:pt x="31" y="111"/>
                  <a:pt x="2" y="58"/>
                </a:cubicBezTo>
                <a:cubicBezTo>
                  <a:pt x="0" y="57"/>
                  <a:pt x="0" y="57"/>
                  <a:pt x="0" y="57"/>
                </a:cubicBezTo>
                <a:cubicBezTo>
                  <a:pt x="0" y="0"/>
                  <a:pt x="0" y="0"/>
                  <a:pt x="0" y="0"/>
                </a:cubicBezTo>
                <a:cubicBezTo>
                  <a:pt x="2" y="0"/>
                  <a:pt x="2" y="0"/>
                  <a:pt x="2" y="0"/>
                </a:cubicBezTo>
                <a:close/>
              </a:path>
            </a:pathLst>
          </a:custGeom>
          <a:gradFill rotWithShape="0">
            <a:gsLst>
              <a:gs pos="0">
                <a:srgbClr val="FFFF00"/>
              </a:gs>
              <a:gs pos="100000">
                <a:srgbClr val="FFFFAD"/>
              </a:gs>
            </a:gsLst>
            <a:lin ang="5400000" scaled="1"/>
          </a:gradFill>
          <a:ln w="12700">
            <a:solidFill>
              <a:srgbClr val="000000"/>
            </a:solidFill>
            <a:round/>
            <a:headEnd/>
            <a:tailEnd/>
          </a:ln>
        </p:spPr>
        <p:txBody>
          <a:bodyPr wrap="none"/>
          <a:lstStyle/>
          <a:p>
            <a:endParaRPr lang="en-CA"/>
          </a:p>
        </p:txBody>
      </p:sp>
      <p:sp>
        <p:nvSpPr>
          <p:cNvPr id="36066" name="Oval 225"/>
          <p:cNvSpPr>
            <a:spLocks noChangeArrowheads="1"/>
          </p:cNvSpPr>
          <p:nvPr/>
        </p:nvSpPr>
        <p:spPr bwMode="auto">
          <a:xfrm>
            <a:off x="7697788" y="5202238"/>
            <a:ext cx="190500" cy="117475"/>
          </a:xfrm>
          <a:prstGeom prst="ellipse">
            <a:avLst/>
          </a:prstGeom>
          <a:gradFill rotWithShape="0">
            <a:gsLst>
              <a:gs pos="0">
                <a:srgbClr val="FFFFD0"/>
              </a:gs>
              <a:gs pos="100000">
                <a:srgbClr val="FFFFAD"/>
              </a:gs>
            </a:gsLst>
            <a:lin ang="5400000" scaled="1"/>
          </a:gradFill>
          <a:ln w="12700">
            <a:solidFill>
              <a:srgbClr val="000000"/>
            </a:solidFill>
            <a:round/>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6067" name="Freeform 226"/>
          <p:cNvSpPr>
            <a:spLocks noChangeArrowheads="1"/>
          </p:cNvSpPr>
          <p:nvPr/>
        </p:nvSpPr>
        <p:spPr bwMode="auto">
          <a:xfrm>
            <a:off x="7697788" y="5257800"/>
            <a:ext cx="190500" cy="163513"/>
          </a:xfrm>
          <a:custGeom>
            <a:avLst/>
            <a:gdLst>
              <a:gd name="T0" fmla="*/ 2147483646 w 140"/>
              <a:gd name="T1" fmla="*/ 2147483646 h 113"/>
              <a:gd name="T2" fmla="*/ 2147483646 w 140"/>
              <a:gd name="T3" fmla="*/ 2147483646 h 113"/>
              <a:gd name="T4" fmla="*/ 2147483646 w 140"/>
              <a:gd name="T5" fmla="*/ 2147483646 h 113"/>
              <a:gd name="T6" fmla="*/ 2147483646 w 140"/>
              <a:gd name="T7" fmla="*/ 2147483646 h 113"/>
              <a:gd name="T8" fmla="*/ 2147483646 w 140"/>
              <a:gd name="T9" fmla="*/ 2147483646 h 113"/>
              <a:gd name="T10" fmla="*/ 2147483646 w 140"/>
              <a:gd name="T11" fmla="*/ 2147483646 h 113"/>
              <a:gd name="T12" fmla="*/ 0 w 140"/>
              <a:gd name="T13" fmla="*/ 2147483646 h 113"/>
              <a:gd name="T14" fmla="*/ 0 w 140"/>
              <a:gd name="T15" fmla="*/ 0 h 113"/>
              <a:gd name="T16" fmla="*/ 2147483646 w 140"/>
              <a:gd name="T17" fmla="*/ 2147483646 h 1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0"/>
              <a:gd name="T28" fmla="*/ 0 h 113"/>
              <a:gd name="T29" fmla="*/ 140 w 140"/>
              <a:gd name="T30" fmla="*/ 113 h 1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0" h="113">
                <a:moveTo>
                  <a:pt x="2" y="1"/>
                </a:moveTo>
                <a:cubicBezTo>
                  <a:pt x="32" y="55"/>
                  <a:pt x="109" y="56"/>
                  <a:pt x="139" y="2"/>
                </a:cubicBezTo>
                <a:cubicBezTo>
                  <a:pt x="140" y="1"/>
                  <a:pt x="140" y="1"/>
                  <a:pt x="140" y="1"/>
                </a:cubicBezTo>
                <a:cubicBezTo>
                  <a:pt x="140" y="58"/>
                  <a:pt x="140" y="58"/>
                  <a:pt x="140" y="58"/>
                </a:cubicBezTo>
                <a:cubicBezTo>
                  <a:pt x="139" y="59"/>
                  <a:pt x="139" y="59"/>
                  <a:pt x="139" y="59"/>
                </a:cubicBezTo>
                <a:cubicBezTo>
                  <a:pt x="109" y="113"/>
                  <a:pt x="32" y="112"/>
                  <a:pt x="2" y="58"/>
                </a:cubicBezTo>
                <a:cubicBezTo>
                  <a:pt x="0" y="58"/>
                  <a:pt x="0" y="58"/>
                  <a:pt x="0" y="58"/>
                </a:cubicBezTo>
                <a:cubicBezTo>
                  <a:pt x="0" y="0"/>
                  <a:pt x="0" y="0"/>
                  <a:pt x="0" y="0"/>
                </a:cubicBezTo>
                <a:cubicBezTo>
                  <a:pt x="2" y="1"/>
                  <a:pt x="2" y="1"/>
                  <a:pt x="2" y="1"/>
                </a:cubicBezTo>
                <a:close/>
              </a:path>
            </a:pathLst>
          </a:custGeom>
          <a:gradFill rotWithShape="0">
            <a:gsLst>
              <a:gs pos="0">
                <a:srgbClr val="FFFF00"/>
              </a:gs>
              <a:gs pos="100000">
                <a:srgbClr val="FFFFAD"/>
              </a:gs>
            </a:gsLst>
            <a:lin ang="5400000" scaled="1"/>
          </a:gradFill>
          <a:ln w="12700">
            <a:solidFill>
              <a:srgbClr val="000000"/>
            </a:solidFill>
            <a:round/>
            <a:headEnd/>
            <a:tailEnd/>
          </a:ln>
        </p:spPr>
        <p:txBody>
          <a:bodyPr wrap="none"/>
          <a:lstStyle/>
          <a:p>
            <a:endParaRPr lang="en-CA"/>
          </a:p>
        </p:txBody>
      </p:sp>
      <p:sp>
        <p:nvSpPr>
          <p:cNvPr id="36068" name="Oval 227"/>
          <p:cNvSpPr>
            <a:spLocks noChangeArrowheads="1"/>
          </p:cNvSpPr>
          <p:nvPr/>
        </p:nvSpPr>
        <p:spPr bwMode="auto">
          <a:xfrm>
            <a:off x="7932738" y="5202238"/>
            <a:ext cx="192087" cy="117475"/>
          </a:xfrm>
          <a:prstGeom prst="ellipse">
            <a:avLst/>
          </a:prstGeom>
          <a:gradFill rotWithShape="0">
            <a:gsLst>
              <a:gs pos="0">
                <a:srgbClr val="FFFFD0"/>
              </a:gs>
              <a:gs pos="100000">
                <a:srgbClr val="FFFFAD"/>
              </a:gs>
            </a:gsLst>
            <a:lin ang="5400000" scaled="1"/>
          </a:gradFill>
          <a:ln w="12700">
            <a:solidFill>
              <a:srgbClr val="000000"/>
            </a:solidFill>
            <a:round/>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6069" name="Freeform 228"/>
          <p:cNvSpPr>
            <a:spLocks noChangeArrowheads="1"/>
          </p:cNvSpPr>
          <p:nvPr/>
        </p:nvSpPr>
        <p:spPr bwMode="auto">
          <a:xfrm>
            <a:off x="7932738" y="5257800"/>
            <a:ext cx="190500" cy="163513"/>
          </a:xfrm>
          <a:custGeom>
            <a:avLst/>
            <a:gdLst>
              <a:gd name="T0" fmla="*/ 2147483646 w 139"/>
              <a:gd name="T1" fmla="*/ 2147483646 h 113"/>
              <a:gd name="T2" fmla="*/ 2147483646 w 139"/>
              <a:gd name="T3" fmla="*/ 2147483646 h 113"/>
              <a:gd name="T4" fmla="*/ 2147483646 w 139"/>
              <a:gd name="T5" fmla="*/ 2147483646 h 113"/>
              <a:gd name="T6" fmla="*/ 2147483646 w 139"/>
              <a:gd name="T7" fmla="*/ 2147483646 h 113"/>
              <a:gd name="T8" fmla="*/ 2147483646 w 139"/>
              <a:gd name="T9" fmla="*/ 2147483646 h 113"/>
              <a:gd name="T10" fmla="*/ 2147483646 w 139"/>
              <a:gd name="T11" fmla="*/ 2147483646 h 113"/>
              <a:gd name="T12" fmla="*/ 0 w 139"/>
              <a:gd name="T13" fmla="*/ 2147483646 h 113"/>
              <a:gd name="T14" fmla="*/ 0 w 139"/>
              <a:gd name="T15" fmla="*/ 0 h 113"/>
              <a:gd name="T16" fmla="*/ 2147483646 w 139"/>
              <a:gd name="T17" fmla="*/ 2147483646 h 1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13"/>
              <a:gd name="T29" fmla="*/ 139 w 139"/>
              <a:gd name="T30" fmla="*/ 113 h 1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13">
                <a:moveTo>
                  <a:pt x="2" y="1"/>
                </a:moveTo>
                <a:cubicBezTo>
                  <a:pt x="31" y="55"/>
                  <a:pt x="108" y="56"/>
                  <a:pt x="139" y="2"/>
                </a:cubicBezTo>
                <a:cubicBezTo>
                  <a:pt x="139" y="1"/>
                  <a:pt x="139" y="1"/>
                  <a:pt x="139" y="1"/>
                </a:cubicBezTo>
                <a:cubicBezTo>
                  <a:pt x="139" y="58"/>
                  <a:pt x="139" y="58"/>
                  <a:pt x="139" y="58"/>
                </a:cubicBezTo>
                <a:cubicBezTo>
                  <a:pt x="139" y="59"/>
                  <a:pt x="139" y="59"/>
                  <a:pt x="139" y="59"/>
                </a:cubicBezTo>
                <a:cubicBezTo>
                  <a:pt x="108" y="113"/>
                  <a:pt x="31" y="112"/>
                  <a:pt x="2" y="58"/>
                </a:cubicBezTo>
                <a:cubicBezTo>
                  <a:pt x="0" y="58"/>
                  <a:pt x="0" y="58"/>
                  <a:pt x="0" y="58"/>
                </a:cubicBezTo>
                <a:cubicBezTo>
                  <a:pt x="0" y="0"/>
                  <a:pt x="0" y="0"/>
                  <a:pt x="0" y="0"/>
                </a:cubicBezTo>
                <a:cubicBezTo>
                  <a:pt x="2" y="1"/>
                  <a:pt x="2" y="1"/>
                  <a:pt x="2" y="1"/>
                </a:cubicBezTo>
                <a:close/>
              </a:path>
            </a:pathLst>
          </a:custGeom>
          <a:gradFill rotWithShape="0">
            <a:gsLst>
              <a:gs pos="0">
                <a:srgbClr val="FFFF00"/>
              </a:gs>
              <a:gs pos="100000">
                <a:srgbClr val="FFFFAD"/>
              </a:gs>
            </a:gsLst>
            <a:lin ang="5400000" scaled="1"/>
          </a:gradFill>
          <a:ln w="12700">
            <a:solidFill>
              <a:srgbClr val="000000"/>
            </a:solidFill>
            <a:round/>
            <a:headEnd/>
            <a:tailEnd/>
          </a:ln>
        </p:spPr>
        <p:txBody>
          <a:bodyPr wrap="none"/>
          <a:lstStyle/>
          <a:p>
            <a:endParaRPr lang="en-CA"/>
          </a:p>
        </p:txBody>
      </p:sp>
      <p:sp>
        <p:nvSpPr>
          <p:cNvPr id="36070" name="Oval 229"/>
          <p:cNvSpPr>
            <a:spLocks noChangeArrowheads="1"/>
          </p:cNvSpPr>
          <p:nvPr/>
        </p:nvSpPr>
        <p:spPr bwMode="auto">
          <a:xfrm>
            <a:off x="6716713" y="5326063"/>
            <a:ext cx="190500" cy="117475"/>
          </a:xfrm>
          <a:prstGeom prst="ellipse">
            <a:avLst/>
          </a:prstGeom>
          <a:gradFill rotWithShape="0">
            <a:gsLst>
              <a:gs pos="0">
                <a:srgbClr val="FFFFD0"/>
              </a:gs>
              <a:gs pos="100000">
                <a:srgbClr val="FFFFAD"/>
              </a:gs>
            </a:gsLst>
            <a:lin ang="5400000" scaled="1"/>
          </a:gradFill>
          <a:ln w="12700">
            <a:solidFill>
              <a:srgbClr val="000000"/>
            </a:solidFill>
            <a:round/>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6071" name="Freeform 230"/>
          <p:cNvSpPr>
            <a:spLocks noChangeArrowheads="1"/>
          </p:cNvSpPr>
          <p:nvPr/>
        </p:nvSpPr>
        <p:spPr bwMode="auto">
          <a:xfrm>
            <a:off x="6716713" y="5380038"/>
            <a:ext cx="190500" cy="163512"/>
          </a:xfrm>
          <a:custGeom>
            <a:avLst/>
            <a:gdLst>
              <a:gd name="T0" fmla="*/ 2147483646 w 140"/>
              <a:gd name="T1" fmla="*/ 2147483646 h 113"/>
              <a:gd name="T2" fmla="*/ 2147483646 w 140"/>
              <a:gd name="T3" fmla="*/ 2147483646 h 113"/>
              <a:gd name="T4" fmla="*/ 2147483646 w 140"/>
              <a:gd name="T5" fmla="*/ 2147483646 h 113"/>
              <a:gd name="T6" fmla="*/ 2147483646 w 140"/>
              <a:gd name="T7" fmla="*/ 2147483646 h 113"/>
              <a:gd name="T8" fmla="*/ 2147483646 w 140"/>
              <a:gd name="T9" fmla="*/ 2147483646 h 113"/>
              <a:gd name="T10" fmla="*/ 2147483646 w 140"/>
              <a:gd name="T11" fmla="*/ 2147483646 h 113"/>
              <a:gd name="T12" fmla="*/ 0 w 140"/>
              <a:gd name="T13" fmla="*/ 2147483646 h 113"/>
              <a:gd name="T14" fmla="*/ 0 w 140"/>
              <a:gd name="T15" fmla="*/ 0 h 113"/>
              <a:gd name="T16" fmla="*/ 2147483646 w 140"/>
              <a:gd name="T17" fmla="*/ 2147483646 h 1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0"/>
              <a:gd name="T28" fmla="*/ 0 h 113"/>
              <a:gd name="T29" fmla="*/ 140 w 140"/>
              <a:gd name="T30" fmla="*/ 113 h 1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0" h="113">
                <a:moveTo>
                  <a:pt x="2" y="1"/>
                </a:moveTo>
                <a:cubicBezTo>
                  <a:pt x="32" y="54"/>
                  <a:pt x="109" y="56"/>
                  <a:pt x="139" y="2"/>
                </a:cubicBezTo>
                <a:cubicBezTo>
                  <a:pt x="140" y="1"/>
                  <a:pt x="140" y="1"/>
                  <a:pt x="140" y="1"/>
                </a:cubicBezTo>
                <a:cubicBezTo>
                  <a:pt x="140" y="58"/>
                  <a:pt x="140" y="58"/>
                  <a:pt x="140" y="58"/>
                </a:cubicBezTo>
                <a:cubicBezTo>
                  <a:pt x="139" y="59"/>
                  <a:pt x="139" y="59"/>
                  <a:pt x="139" y="59"/>
                </a:cubicBezTo>
                <a:cubicBezTo>
                  <a:pt x="109" y="113"/>
                  <a:pt x="32" y="112"/>
                  <a:pt x="2" y="58"/>
                </a:cubicBezTo>
                <a:cubicBezTo>
                  <a:pt x="0" y="58"/>
                  <a:pt x="0" y="58"/>
                  <a:pt x="0" y="58"/>
                </a:cubicBezTo>
                <a:cubicBezTo>
                  <a:pt x="0" y="0"/>
                  <a:pt x="0" y="0"/>
                  <a:pt x="0" y="0"/>
                </a:cubicBezTo>
                <a:cubicBezTo>
                  <a:pt x="2" y="1"/>
                  <a:pt x="2" y="1"/>
                  <a:pt x="2" y="1"/>
                </a:cubicBezTo>
                <a:close/>
              </a:path>
            </a:pathLst>
          </a:custGeom>
          <a:gradFill rotWithShape="0">
            <a:gsLst>
              <a:gs pos="0">
                <a:srgbClr val="FFFF00"/>
              </a:gs>
              <a:gs pos="100000">
                <a:srgbClr val="FFFFAD"/>
              </a:gs>
            </a:gsLst>
            <a:lin ang="5400000" scaled="1"/>
          </a:gradFill>
          <a:ln w="12700">
            <a:solidFill>
              <a:srgbClr val="000000"/>
            </a:solidFill>
            <a:round/>
            <a:headEnd/>
            <a:tailEnd/>
          </a:ln>
        </p:spPr>
        <p:txBody>
          <a:bodyPr wrap="none"/>
          <a:lstStyle/>
          <a:p>
            <a:endParaRPr lang="en-CA"/>
          </a:p>
        </p:txBody>
      </p:sp>
      <p:sp>
        <p:nvSpPr>
          <p:cNvPr id="36072" name="Oval 231"/>
          <p:cNvSpPr>
            <a:spLocks noChangeArrowheads="1"/>
          </p:cNvSpPr>
          <p:nvPr/>
        </p:nvSpPr>
        <p:spPr bwMode="auto">
          <a:xfrm>
            <a:off x="6932613" y="5326063"/>
            <a:ext cx="190500" cy="117475"/>
          </a:xfrm>
          <a:prstGeom prst="ellipse">
            <a:avLst/>
          </a:prstGeom>
          <a:gradFill rotWithShape="0">
            <a:gsLst>
              <a:gs pos="0">
                <a:srgbClr val="FFFFD0"/>
              </a:gs>
              <a:gs pos="100000">
                <a:srgbClr val="FFFFAD"/>
              </a:gs>
            </a:gsLst>
            <a:lin ang="5400000" scaled="1"/>
          </a:gradFill>
          <a:ln w="12700">
            <a:solidFill>
              <a:srgbClr val="000000"/>
            </a:solidFill>
            <a:round/>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6073" name="Freeform 232"/>
          <p:cNvSpPr>
            <a:spLocks noChangeArrowheads="1"/>
          </p:cNvSpPr>
          <p:nvPr/>
        </p:nvSpPr>
        <p:spPr bwMode="auto">
          <a:xfrm>
            <a:off x="6932613" y="5381625"/>
            <a:ext cx="190500" cy="161925"/>
          </a:xfrm>
          <a:custGeom>
            <a:avLst/>
            <a:gdLst>
              <a:gd name="T0" fmla="*/ 2147483646 w 140"/>
              <a:gd name="T1" fmla="*/ 0 h 112"/>
              <a:gd name="T2" fmla="*/ 2147483646 w 140"/>
              <a:gd name="T3" fmla="*/ 2147483646 h 112"/>
              <a:gd name="T4" fmla="*/ 2147483646 w 140"/>
              <a:gd name="T5" fmla="*/ 0 h 112"/>
              <a:gd name="T6" fmla="*/ 2147483646 w 140"/>
              <a:gd name="T7" fmla="*/ 2147483646 h 112"/>
              <a:gd name="T8" fmla="*/ 2147483646 w 140"/>
              <a:gd name="T9" fmla="*/ 2147483646 h 112"/>
              <a:gd name="T10" fmla="*/ 2147483646 w 140"/>
              <a:gd name="T11" fmla="*/ 2147483646 h 112"/>
              <a:gd name="T12" fmla="*/ 0 w 140"/>
              <a:gd name="T13" fmla="*/ 2147483646 h 112"/>
              <a:gd name="T14" fmla="*/ 0 w 140"/>
              <a:gd name="T15" fmla="*/ 0 h 112"/>
              <a:gd name="T16" fmla="*/ 2147483646 w 140"/>
              <a:gd name="T17" fmla="*/ 0 h 1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0"/>
              <a:gd name="T28" fmla="*/ 0 h 112"/>
              <a:gd name="T29" fmla="*/ 140 w 140"/>
              <a:gd name="T30" fmla="*/ 112 h 1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0" h="112">
                <a:moveTo>
                  <a:pt x="3" y="0"/>
                </a:moveTo>
                <a:cubicBezTo>
                  <a:pt x="32" y="55"/>
                  <a:pt x="110" y="55"/>
                  <a:pt x="140" y="1"/>
                </a:cubicBezTo>
                <a:cubicBezTo>
                  <a:pt x="140" y="0"/>
                  <a:pt x="140" y="0"/>
                  <a:pt x="140" y="0"/>
                </a:cubicBezTo>
                <a:cubicBezTo>
                  <a:pt x="140" y="58"/>
                  <a:pt x="140" y="58"/>
                  <a:pt x="140" y="58"/>
                </a:cubicBezTo>
                <a:cubicBezTo>
                  <a:pt x="140" y="58"/>
                  <a:pt x="140" y="58"/>
                  <a:pt x="140" y="58"/>
                </a:cubicBezTo>
                <a:cubicBezTo>
                  <a:pt x="110" y="112"/>
                  <a:pt x="32" y="112"/>
                  <a:pt x="3" y="58"/>
                </a:cubicBezTo>
                <a:cubicBezTo>
                  <a:pt x="0" y="58"/>
                  <a:pt x="0" y="58"/>
                  <a:pt x="0" y="58"/>
                </a:cubicBezTo>
                <a:cubicBezTo>
                  <a:pt x="0" y="0"/>
                  <a:pt x="0" y="0"/>
                  <a:pt x="0" y="0"/>
                </a:cubicBezTo>
                <a:cubicBezTo>
                  <a:pt x="3" y="0"/>
                  <a:pt x="3" y="0"/>
                  <a:pt x="3" y="0"/>
                </a:cubicBezTo>
                <a:close/>
              </a:path>
            </a:pathLst>
          </a:custGeom>
          <a:gradFill rotWithShape="0">
            <a:gsLst>
              <a:gs pos="0">
                <a:srgbClr val="FFFF00"/>
              </a:gs>
              <a:gs pos="100000">
                <a:srgbClr val="FFFFAD"/>
              </a:gs>
            </a:gsLst>
            <a:lin ang="5400000" scaled="1"/>
          </a:gradFill>
          <a:ln w="12700">
            <a:solidFill>
              <a:srgbClr val="000000"/>
            </a:solidFill>
            <a:round/>
            <a:headEnd/>
            <a:tailEnd/>
          </a:ln>
        </p:spPr>
        <p:txBody>
          <a:bodyPr wrap="none"/>
          <a:lstStyle/>
          <a:p>
            <a:endParaRPr lang="en-CA"/>
          </a:p>
        </p:txBody>
      </p:sp>
      <p:sp>
        <p:nvSpPr>
          <p:cNvPr id="36074" name="Oval 233"/>
          <p:cNvSpPr>
            <a:spLocks noChangeArrowheads="1"/>
          </p:cNvSpPr>
          <p:nvPr/>
        </p:nvSpPr>
        <p:spPr bwMode="auto">
          <a:xfrm>
            <a:off x="7143750" y="5326063"/>
            <a:ext cx="192088" cy="117475"/>
          </a:xfrm>
          <a:prstGeom prst="ellipse">
            <a:avLst/>
          </a:prstGeom>
          <a:gradFill rotWithShape="0">
            <a:gsLst>
              <a:gs pos="0">
                <a:srgbClr val="FFFFD0"/>
              </a:gs>
              <a:gs pos="100000">
                <a:srgbClr val="FFFFAD"/>
              </a:gs>
            </a:gsLst>
            <a:lin ang="5400000" scaled="1"/>
          </a:gradFill>
          <a:ln w="12700">
            <a:solidFill>
              <a:srgbClr val="000000"/>
            </a:solidFill>
            <a:round/>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6075" name="Freeform 234"/>
          <p:cNvSpPr>
            <a:spLocks noChangeArrowheads="1"/>
          </p:cNvSpPr>
          <p:nvPr/>
        </p:nvSpPr>
        <p:spPr bwMode="auto">
          <a:xfrm>
            <a:off x="7143750" y="5381625"/>
            <a:ext cx="190500" cy="161925"/>
          </a:xfrm>
          <a:custGeom>
            <a:avLst/>
            <a:gdLst>
              <a:gd name="T0" fmla="*/ 2147483646 w 139"/>
              <a:gd name="T1" fmla="*/ 2147483646 h 112"/>
              <a:gd name="T2" fmla="*/ 2147483646 w 139"/>
              <a:gd name="T3" fmla="*/ 2147483646 h 112"/>
              <a:gd name="T4" fmla="*/ 2147483646 w 139"/>
              <a:gd name="T5" fmla="*/ 2147483646 h 112"/>
              <a:gd name="T6" fmla="*/ 2147483646 w 139"/>
              <a:gd name="T7" fmla="*/ 2147483646 h 112"/>
              <a:gd name="T8" fmla="*/ 2147483646 w 139"/>
              <a:gd name="T9" fmla="*/ 2147483646 h 112"/>
              <a:gd name="T10" fmla="*/ 2147483646 w 139"/>
              <a:gd name="T11" fmla="*/ 2147483646 h 112"/>
              <a:gd name="T12" fmla="*/ 0 w 139"/>
              <a:gd name="T13" fmla="*/ 2147483646 h 112"/>
              <a:gd name="T14" fmla="*/ 0 w 139"/>
              <a:gd name="T15" fmla="*/ 0 h 112"/>
              <a:gd name="T16" fmla="*/ 2147483646 w 139"/>
              <a:gd name="T17" fmla="*/ 2147483646 h 1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12"/>
              <a:gd name="T29" fmla="*/ 139 w 139"/>
              <a:gd name="T30" fmla="*/ 112 h 1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12">
                <a:moveTo>
                  <a:pt x="2" y="1"/>
                </a:moveTo>
                <a:cubicBezTo>
                  <a:pt x="31" y="55"/>
                  <a:pt x="109" y="55"/>
                  <a:pt x="139" y="1"/>
                </a:cubicBezTo>
                <a:cubicBezTo>
                  <a:pt x="139" y="1"/>
                  <a:pt x="139" y="1"/>
                  <a:pt x="139" y="1"/>
                </a:cubicBezTo>
                <a:cubicBezTo>
                  <a:pt x="139" y="58"/>
                  <a:pt x="139" y="58"/>
                  <a:pt x="139" y="58"/>
                </a:cubicBezTo>
                <a:cubicBezTo>
                  <a:pt x="139" y="59"/>
                  <a:pt x="139" y="59"/>
                  <a:pt x="139" y="59"/>
                </a:cubicBezTo>
                <a:cubicBezTo>
                  <a:pt x="109" y="112"/>
                  <a:pt x="31" y="112"/>
                  <a:pt x="2" y="58"/>
                </a:cubicBezTo>
                <a:cubicBezTo>
                  <a:pt x="0" y="58"/>
                  <a:pt x="0" y="58"/>
                  <a:pt x="0" y="58"/>
                </a:cubicBezTo>
                <a:cubicBezTo>
                  <a:pt x="0" y="0"/>
                  <a:pt x="0" y="0"/>
                  <a:pt x="0" y="0"/>
                </a:cubicBezTo>
                <a:cubicBezTo>
                  <a:pt x="2" y="1"/>
                  <a:pt x="2" y="1"/>
                  <a:pt x="2" y="1"/>
                </a:cubicBezTo>
                <a:close/>
              </a:path>
            </a:pathLst>
          </a:custGeom>
          <a:gradFill rotWithShape="0">
            <a:gsLst>
              <a:gs pos="0">
                <a:srgbClr val="FFFF00"/>
              </a:gs>
              <a:gs pos="100000">
                <a:srgbClr val="FFFFAD"/>
              </a:gs>
            </a:gsLst>
            <a:lin ang="5400000" scaled="1"/>
          </a:gradFill>
          <a:ln w="12700">
            <a:solidFill>
              <a:srgbClr val="000000"/>
            </a:solidFill>
            <a:round/>
            <a:headEnd/>
            <a:tailEnd/>
          </a:ln>
        </p:spPr>
        <p:txBody>
          <a:bodyPr wrap="none"/>
          <a:lstStyle/>
          <a:p>
            <a:endParaRPr lang="en-CA"/>
          </a:p>
        </p:txBody>
      </p:sp>
      <p:sp>
        <p:nvSpPr>
          <p:cNvPr id="36076" name="Oval 235"/>
          <p:cNvSpPr>
            <a:spLocks noChangeArrowheads="1"/>
          </p:cNvSpPr>
          <p:nvPr/>
        </p:nvSpPr>
        <p:spPr bwMode="auto">
          <a:xfrm>
            <a:off x="7354888" y="5326063"/>
            <a:ext cx="192087" cy="117475"/>
          </a:xfrm>
          <a:prstGeom prst="ellipse">
            <a:avLst/>
          </a:prstGeom>
          <a:gradFill rotWithShape="0">
            <a:gsLst>
              <a:gs pos="0">
                <a:srgbClr val="FFFFD0"/>
              </a:gs>
              <a:gs pos="100000">
                <a:srgbClr val="FFFFAD"/>
              </a:gs>
            </a:gsLst>
            <a:lin ang="5400000" scaled="1"/>
          </a:gradFill>
          <a:ln w="12700">
            <a:solidFill>
              <a:srgbClr val="000000"/>
            </a:solidFill>
            <a:round/>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6077" name="Freeform 236"/>
          <p:cNvSpPr>
            <a:spLocks noChangeArrowheads="1"/>
          </p:cNvSpPr>
          <p:nvPr/>
        </p:nvSpPr>
        <p:spPr bwMode="auto">
          <a:xfrm>
            <a:off x="7354888" y="5381625"/>
            <a:ext cx="190500" cy="161925"/>
          </a:xfrm>
          <a:custGeom>
            <a:avLst/>
            <a:gdLst>
              <a:gd name="T0" fmla="*/ 2147483646 w 139"/>
              <a:gd name="T1" fmla="*/ 0 h 112"/>
              <a:gd name="T2" fmla="*/ 2147483646 w 139"/>
              <a:gd name="T3" fmla="*/ 2147483646 h 112"/>
              <a:gd name="T4" fmla="*/ 2147483646 w 139"/>
              <a:gd name="T5" fmla="*/ 0 h 112"/>
              <a:gd name="T6" fmla="*/ 2147483646 w 139"/>
              <a:gd name="T7" fmla="*/ 2147483646 h 112"/>
              <a:gd name="T8" fmla="*/ 2147483646 w 139"/>
              <a:gd name="T9" fmla="*/ 2147483646 h 112"/>
              <a:gd name="T10" fmla="*/ 2147483646 w 139"/>
              <a:gd name="T11" fmla="*/ 2147483646 h 112"/>
              <a:gd name="T12" fmla="*/ 0 w 139"/>
              <a:gd name="T13" fmla="*/ 2147483646 h 112"/>
              <a:gd name="T14" fmla="*/ 0 w 139"/>
              <a:gd name="T15" fmla="*/ 0 h 112"/>
              <a:gd name="T16" fmla="*/ 2147483646 w 139"/>
              <a:gd name="T17" fmla="*/ 0 h 1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12"/>
              <a:gd name="T29" fmla="*/ 139 w 139"/>
              <a:gd name="T30" fmla="*/ 112 h 1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12">
                <a:moveTo>
                  <a:pt x="2" y="0"/>
                </a:moveTo>
                <a:cubicBezTo>
                  <a:pt x="31" y="54"/>
                  <a:pt x="109" y="55"/>
                  <a:pt x="138" y="1"/>
                </a:cubicBezTo>
                <a:cubicBezTo>
                  <a:pt x="139" y="0"/>
                  <a:pt x="139" y="0"/>
                  <a:pt x="139" y="0"/>
                </a:cubicBezTo>
                <a:cubicBezTo>
                  <a:pt x="139" y="58"/>
                  <a:pt x="139" y="58"/>
                  <a:pt x="139" y="58"/>
                </a:cubicBezTo>
                <a:cubicBezTo>
                  <a:pt x="138" y="58"/>
                  <a:pt x="138" y="58"/>
                  <a:pt x="138" y="58"/>
                </a:cubicBezTo>
                <a:cubicBezTo>
                  <a:pt x="109" y="112"/>
                  <a:pt x="31" y="111"/>
                  <a:pt x="2" y="58"/>
                </a:cubicBezTo>
                <a:cubicBezTo>
                  <a:pt x="0" y="58"/>
                  <a:pt x="0" y="58"/>
                  <a:pt x="0" y="58"/>
                </a:cubicBezTo>
                <a:cubicBezTo>
                  <a:pt x="0" y="0"/>
                  <a:pt x="0" y="0"/>
                  <a:pt x="0" y="0"/>
                </a:cubicBezTo>
                <a:cubicBezTo>
                  <a:pt x="2" y="0"/>
                  <a:pt x="2" y="0"/>
                  <a:pt x="2" y="0"/>
                </a:cubicBezTo>
                <a:close/>
              </a:path>
            </a:pathLst>
          </a:custGeom>
          <a:gradFill rotWithShape="0">
            <a:gsLst>
              <a:gs pos="0">
                <a:srgbClr val="FFFF00"/>
              </a:gs>
              <a:gs pos="100000">
                <a:srgbClr val="FFFFAD"/>
              </a:gs>
            </a:gsLst>
            <a:lin ang="5400000" scaled="1"/>
          </a:gradFill>
          <a:ln w="12700">
            <a:solidFill>
              <a:srgbClr val="000000"/>
            </a:solidFill>
            <a:round/>
            <a:headEnd/>
            <a:tailEnd/>
          </a:ln>
        </p:spPr>
        <p:txBody>
          <a:bodyPr wrap="none"/>
          <a:lstStyle/>
          <a:p>
            <a:endParaRPr lang="en-CA"/>
          </a:p>
        </p:txBody>
      </p:sp>
      <p:sp>
        <p:nvSpPr>
          <p:cNvPr id="36078" name="Oval 237"/>
          <p:cNvSpPr>
            <a:spLocks noChangeArrowheads="1"/>
          </p:cNvSpPr>
          <p:nvPr/>
        </p:nvSpPr>
        <p:spPr bwMode="auto">
          <a:xfrm>
            <a:off x="7567613" y="5326063"/>
            <a:ext cx="192087" cy="117475"/>
          </a:xfrm>
          <a:prstGeom prst="ellipse">
            <a:avLst/>
          </a:prstGeom>
          <a:gradFill rotWithShape="0">
            <a:gsLst>
              <a:gs pos="0">
                <a:srgbClr val="FFFFD0"/>
              </a:gs>
              <a:gs pos="100000">
                <a:srgbClr val="FFFFAD"/>
              </a:gs>
            </a:gsLst>
            <a:lin ang="5400000" scaled="1"/>
          </a:gradFill>
          <a:ln w="12700">
            <a:solidFill>
              <a:srgbClr val="000000"/>
            </a:solidFill>
            <a:round/>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6079" name="Freeform 238"/>
          <p:cNvSpPr>
            <a:spLocks noChangeArrowheads="1"/>
          </p:cNvSpPr>
          <p:nvPr/>
        </p:nvSpPr>
        <p:spPr bwMode="auto">
          <a:xfrm>
            <a:off x="7567613" y="5381625"/>
            <a:ext cx="192087" cy="161925"/>
          </a:xfrm>
          <a:custGeom>
            <a:avLst/>
            <a:gdLst>
              <a:gd name="T0" fmla="*/ 2147483646 w 140"/>
              <a:gd name="T1" fmla="*/ 0 h 112"/>
              <a:gd name="T2" fmla="*/ 2147483646 w 140"/>
              <a:gd name="T3" fmla="*/ 2147483646 h 112"/>
              <a:gd name="T4" fmla="*/ 2147483646 w 140"/>
              <a:gd name="T5" fmla="*/ 0 h 112"/>
              <a:gd name="T6" fmla="*/ 2147483646 w 140"/>
              <a:gd name="T7" fmla="*/ 2147483646 h 112"/>
              <a:gd name="T8" fmla="*/ 2147483646 w 140"/>
              <a:gd name="T9" fmla="*/ 2147483646 h 112"/>
              <a:gd name="T10" fmla="*/ 2147483646 w 140"/>
              <a:gd name="T11" fmla="*/ 2147483646 h 112"/>
              <a:gd name="T12" fmla="*/ 0 w 140"/>
              <a:gd name="T13" fmla="*/ 2147483646 h 112"/>
              <a:gd name="T14" fmla="*/ 0 w 140"/>
              <a:gd name="T15" fmla="*/ 0 h 112"/>
              <a:gd name="T16" fmla="*/ 2147483646 w 140"/>
              <a:gd name="T17" fmla="*/ 0 h 1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0"/>
              <a:gd name="T28" fmla="*/ 0 h 112"/>
              <a:gd name="T29" fmla="*/ 140 w 140"/>
              <a:gd name="T30" fmla="*/ 112 h 1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0" h="112">
                <a:moveTo>
                  <a:pt x="2" y="0"/>
                </a:moveTo>
                <a:cubicBezTo>
                  <a:pt x="32" y="55"/>
                  <a:pt x="109" y="55"/>
                  <a:pt x="139" y="1"/>
                </a:cubicBezTo>
                <a:cubicBezTo>
                  <a:pt x="140" y="0"/>
                  <a:pt x="140" y="0"/>
                  <a:pt x="140" y="0"/>
                </a:cubicBezTo>
                <a:cubicBezTo>
                  <a:pt x="140" y="58"/>
                  <a:pt x="140" y="58"/>
                  <a:pt x="140" y="58"/>
                </a:cubicBezTo>
                <a:cubicBezTo>
                  <a:pt x="139" y="59"/>
                  <a:pt x="139" y="59"/>
                  <a:pt x="139" y="59"/>
                </a:cubicBezTo>
                <a:cubicBezTo>
                  <a:pt x="109" y="112"/>
                  <a:pt x="32" y="111"/>
                  <a:pt x="2" y="58"/>
                </a:cubicBezTo>
                <a:cubicBezTo>
                  <a:pt x="0" y="58"/>
                  <a:pt x="0" y="58"/>
                  <a:pt x="0" y="58"/>
                </a:cubicBezTo>
                <a:cubicBezTo>
                  <a:pt x="0" y="0"/>
                  <a:pt x="0" y="0"/>
                  <a:pt x="0" y="0"/>
                </a:cubicBezTo>
                <a:cubicBezTo>
                  <a:pt x="2" y="0"/>
                  <a:pt x="2" y="0"/>
                  <a:pt x="2" y="0"/>
                </a:cubicBezTo>
                <a:close/>
              </a:path>
            </a:pathLst>
          </a:custGeom>
          <a:gradFill rotWithShape="0">
            <a:gsLst>
              <a:gs pos="0">
                <a:srgbClr val="FFFF00"/>
              </a:gs>
              <a:gs pos="100000">
                <a:srgbClr val="FFFFAD"/>
              </a:gs>
            </a:gsLst>
            <a:lin ang="5400000" scaled="1"/>
          </a:gradFill>
          <a:ln w="12700">
            <a:solidFill>
              <a:srgbClr val="000000"/>
            </a:solidFill>
            <a:round/>
            <a:headEnd/>
            <a:tailEnd/>
          </a:ln>
        </p:spPr>
        <p:txBody>
          <a:bodyPr wrap="none"/>
          <a:lstStyle/>
          <a:p>
            <a:endParaRPr lang="en-CA"/>
          </a:p>
        </p:txBody>
      </p:sp>
      <p:sp>
        <p:nvSpPr>
          <p:cNvPr id="36080" name="Oval 239"/>
          <p:cNvSpPr>
            <a:spLocks noChangeArrowheads="1"/>
          </p:cNvSpPr>
          <p:nvPr/>
        </p:nvSpPr>
        <p:spPr bwMode="auto">
          <a:xfrm>
            <a:off x="7778750" y="5326063"/>
            <a:ext cx="192088" cy="117475"/>
          </a:xfrm>
          <a:prstGeom prst="ellipse">
            <a:avLst/>
          </a:prstGeom>
          <a:gradFill rotWithShape="0">
            <a:gsLst>
              <a:gs pos="0">
                <a:srgbClr val="FFFFD0"/>
              </a:gs>
              <a:gs pos="100000">
                <a:srgbClr val="FFFFAD"/>
              </a:gs>
            </a:gsLst>
            <a:lin ang="5400000" scaled="1"/>
          </a:gradFill>
          <a:ln w="12700">
            <a:solidFill>
              <a:srgbClr val="000000"/>
            </a:solidFill>
            <a:round/>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6081" name="Freeform 240"/>
          <p:cNvSpPr>
            <a:spLocks noChangeArrowheads="1"/>
          </p:cNvSpPr>
          <p:nvPr/>
        </p:nvSpPr>
        <p:spPr bwMode="auto">
          <a:xfrm>
            <a:off x="7778750" y="5380038"/>
            <a:ext cx="190500" cy="163512"/>
          </a:xfrm>
          <a:custGeom>
            <a:avLst/>
            <a:gdLst>
              <a:gd name="T0" fmla="*/ 2147483646 w 139"/>
              <a:gd name="T1" fmla="*/ 2147483646 h 113"/>
              <a:gd name="T2" fmla="*/ 2147483646 w 139"/>
              <a:gd name="T3" fmla="*/ 2147483646 h 113"/>
              <a:gd name="T4" fmla="*/ 2147483646 w 139"/>
              <a:gd name="T5" fmla="*/ 2147483646 h 113"/>
              <a:gd name="T6" fmla="*/ 2147483646 w 139"/>
              <a:gd name="T7" fmla="*/ 2147483646 h 113"/>
              <a:gd name="T8" fmla="*/ 2147483646 w 139"/>
              <a:gd name="T9" fmla="*/ 2147483646 h 113"/>
              <a:gd name="T10" fmla="*/ 2147483646 w 139"/>
              <a:gd name="T11" fmla="*/ 2147483646 h 113"/>
              <a:gd name="T12" fmla="*/ 0 w 139"/>
              <a:gd name="T13" fmla="*/ 2147483646 h 113"/>
              <a:gd name="T14" fmla="*/ 0 w 139"/>
              <a:gd name="T15" fmla="*/ 0 h 113"/>
              <a:gd name="T16" fmla="*/ 2147483646 w 139"/>
              <a:gd name="T17" fmla="*/ 2147483646 h 1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13"/>
              <a:gd name="T29" fmla="*/ 139 w 139"/>
              <a:gd name="T30" fmla="*/ 113 h 1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13">
                <a:moveTo>
                  <a:pt x="2" y="1"/>
                </a:moveTo>
                <a:cubicBezTo>
                  <a:pt x="31" y="55"/>
                  <a:pt x="109" y="56"/>
                  <a:pt x="139" y="2"/>
                </a:cubicBezTo>
                <a:cubicBezTo>
                  <a:pt x="139" y="1"/>
                  <a:pt x="139" y="1"/>
                  <a:pt x="139" y="1"/>
                </a:cubicBezTo>
                <a:cubicBezTo>
                  <a:pt x="139" y="59"/>
                  <a:pt x="139" y="59"/>
                  <a:pt x="139" y="59"/>
                </a:cubicBezTo>
                <a:cubicBezTo>
                  <a:pt x="139" y="59"/>
                  <a:pt x="139" y="59"/>
                  <a:pt x="139" y="59"/>
                </a:cubicBezTo>
                <a:cubicBezTo>
                  <a:pt x="109" y="113"/>
                  <a:pt x="31" y="112"/>
                  <a:pt x="2" y="59"/>
                </a:cubicBezTo>
                <a:cubicBezTo>
                  <a:pt x="0" y="58"/>
                  <a:pt x="0" y="58"/>
                  <a:pt x="0" y="58"/>
                </a:cubicBezTo>
                <a:cubicBezTo>
                  <a:pt x="0" y="0"/>
                  <a:pt x="0" y="0"/>
                  <a:pt x="0" y="0"/>
                </a:cubicBezTo>
                <a:cubicBezTo>
                  <a:pt x="2" y="1"/>
                  <a:pt x="2" y="1"/>
                  <a:pt x="2" y="1"/>
                </a:cubicBezTo>
                <a:close/>
              </a:path>
            </a:pathLst>
          </a:custGeom>
          <a:gradFill rotWithShape="0">
            <a:gsLst>
              <a:gs pos="0">
                <a:srgbClr val="FFFF00"/>
              </a:gs>
              <a:gs pos="100000">
                <a:srgbClr val="FFFFAD"/>
              </a:gs>
            </a:gsLst>
            <a:lin ang="5400000" scaled="1"/>
          </a:gradFill>
          <a:ln w="12700">
            <a:solidFill>
              <a:srgbClr val="000000"/>
            </a:solidFill>
            <a:round/>
            <a:headEnd/>
            <a:tailEnd/>
          </a:ln>
        </p:spPr>
        <p:txBody>
          <a:bodyPr wrap="none"/>
          <a:lstStyle/>
          <a:p>
            <a:endParaRPr lang="en-CA"/>
          </a:p>
        </p:txBody>
      </p:sp>
      <p:sp>
        <p:nvSpPr>
          <p:cNvPr id="36082" name="Oval 241"/>
          <p:cNvSpPr>
            <a:spLocks noChangeArrowheads="1"/>
          </p:cNvSpPr>
          <p:nvPr/>
        </p:nvSpPr>
        <p:spPr bwMode="auto">
          <a:xfrm>
            <a:off x="8015288" y="5326063"/>
            <a:ext cx="190500" cy="117475"/>
          </a:xfrm>
          <a:prstGeom prst="ellipse">
            <a:avLst/>
          </a:prstGeom>
          <a:gradFill rotWithShape="0">
            <a:gsLst>
              <a:gs pos="0">
                <a:srgbClr val="FFFFD0"/>
              </a:gs>
              <a:gs pos="100000">
                <a:srgbClr val="FFFFAD"/>
              </a:gs>
            </a:gsLst>
            <a:lin ang="5400000" scaled="1"/>
          </a:gradFill>
          <a:ln w="12700">
            <a:solidFill>
              <a:srgbClr val="000000"/>
            </a:solidFill>
            <a:round/>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6083" name="Freeform 242"/>
          <p:cNvSpPr>
            <a:spLocks noChangeArrowheads="1"/>
          </p:cNvSpPr>
          <p:nvPr/>
        </p:nvSpPr>
        <p:spPr bwMode="auto">
          <a:xfrm>
            <a:off x="8015288" y="5380038"/>
            <a:ext cx="188912" cy="163512"/>
          </a:xfrm>
          <a:custGeom>
            <a:avLst/>
            <a:gdLst>
              <a:gd name="T0" fmla="*/ 2147483646 w 139"/>
              <a:gd name="T1" fmla="*/ 2147483646 h 113"/>
              <a:gd name="T2" fmla="*/ 2147483646 w 139"/>
              <a:gd name="T3" fmla="*/ 2147483646 h 113"/>
              <a:gd name="T4" fmla="*/ 2147483646 w 139"/>
              <a:gd name="T5" fmla="*/ 2147483646 h 113"/>
              <a:gd name="T6" fmla="*/ 2147483646 w 139"/>
              <a:gd name="T7" fmla="*/ 2147483646 h 113"/>
              <a:gd name="T8" fmla="*/ 2147483646 w 139"/>
              <a:gd name="T9" fmla="*/ 2147483646 h 113"/>
              <a:gd name="T10" fmla="*/ 2147483646 w 139"/>
              <a:gd name="T11" fmla="*/ 2147483646 h 113"/>
              <a:gd name="T12" fmla="*/ 0 w 139"/>
              <a:gd name="T13" fmla="*/ 2147483646 h 113"/>
              <a:gd name="T14" fmla="*/ 0 w 139"/>
              <a:gd name="T15" fmla="*/ 0 h 113"/>
              <a:gd name="T16" fmla="*/ 2147483646 w 139"/>
              <a:gd name="T17" fmla="*/ 2147483646 h 1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13"/>
              <a:gd name="T29" fmla="*/ 139 w 139"/>
              <a:gd name="T30" fmla="*/ 113 h 1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13">
                <a:moveTo>
                  <a:pt x="2" y="1"/>
                </a:moveTo>
                <a:cubicBezTo>
                  <a:pt x="31" y="55"/>
                  <a:pt x="108" y="56"/>
                  <a:pt x="138" y="2"/>
                </a:cubicBezTo>
                <a:cubicBezTo>
                  <a:pt x="139" y="1"/>
                  <a:pt x="139" y="1"/>
                  <a:pt x="139" y="1"/>
                </a:cubicBezTo>
                <a:cubicBezTo>
                  <a:pt x="139" y="59"/>
                  <a:pt x="139" y="59"/>
                  <a:pt x="139" y="59"/>
                </a:cubicBezTo>
                <a:cubicBezTo>
                  <a:pt x="138" y="59"/>
                  <a:pt x="138" y="59"/>
                  <a:pt x="138" y="59"/>
                </a:cubicBezTo>
                <a:cubicBezTo>
                  <a:pt x="108" y="113"/>
                  <a:pt x="31" y="112"/>
                  <a:pt x="2" y="59"/>
                </a:cubicBezTo>
                <a:cubicBezTo>
                  <a:pt x="0" y="58"/>
                  <a:pt x="0" y="58"/>
                  <a:pt x="0" y="58"/>
                </a:cubicBezTo>
                <a:cubicBezTo>
                  <a:pt x="0" y="0"/>
                  <a:pt x="0" y="0"/>
                  <a:pt x="0" y="0"/>
                </a:cubicBezTo>
                <a:cubicBezTo>
                  <a:pt x="2" y="1"/>
                  <a:pt x="2" y="1"/>
                  <a:pt x="2" y="1"/>
                </a:cubicBezTo>
                <a:close/>
              </a:path>
            </a:pathLst>
          </a:custGeom>
          <a:gradFill rotWithShape="0">
            <a:gsLst>
              <a:gs pos="0">
                <a:srgbClr val="FFFF00"/>
              </a:gs>
              <a:gs pos="100000">
                <a:srgbClr val="FFFFAD"/>
              </a:gs>
            </a:gsLst>
            <a:lin ang="5400000" scaled="1"/>
          </a:gradFill>
          <a:ln w="12700">
            <a:solidFill>
              <a:srgbClr val="000000"/>
            </a:solidFill>
            <a:round/>
            <a:headEnd/>
            <a:tailEnd/>
          </a:ln>
        </p:spPr>
        <p:txBody>
          <a:bodyPr wrap="none"/>
          <a:lstStyle/>
          <a:p>
            <a:endParaRPr lang="en-CA"/>
          </a:p>
        </p:txBody>
      </p:sp>
      <p:sp>
        <p:nvSpPr>
          <p:cNvPr id="36084" name="Oval 243"/>
          <p:cNvSpPr>
            <a:spLocks noChangeArrowheads="1"/>
          </p:cNvSpPr>
          <p:nvPr/>
        </p:nvSpPr>
        <p:spPr bwMode="auto">
          <a:xfrm>
            <a:off x="6796088" y="5449888"/>
            <a:ext cx="190500" cy="117475"/>
          </a:xfrm>
          <a:prstGeom prst="ellipse">
            <a:avLst/>
          </a:prstGeom>
          <a:gradFill rotWithShape="0">
            <a:gsLst>
              <a:gs pos="0">
                <a:srgbClr val="FFFFD0"/>
              </a:gs>
              <a:gs pos="100000">
                <a:srgbClr val="FFFFAD"/>
              </a:gs>
            </a:gsLst>
            <a:lin ang="5400000" scaled="1"/>
          </a:gradFill>
          <a:ln w="12700">
            <a:solidFill>
              <a:srgbClr val="000000"/>
            </a:solidFill>
            <a:round/>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6085" name="Freeform 244"/>
          <p:cNvSpPr>
            <a:spLocks noChangeArrowheads="1"/>
          </p:cNvSpPr>
          <p:nvPr/>
        </p:nvSpPr>
        <p:spPr bwMode="auto">
          <a:xfrm>
            <a:off x="6796088" y="5505450"/>
            <a:ext cx="190500" cy="163513"/>
          </a:xfrm>
          <a:custGeom>
            <a:avLst/>
            <a:gdLst>
              <a:gd name="T0" fmla="*/ 2147483646 w 140"/>
              <a:gd name="T1" fmla="*/ 2147483646 h 113"/>
              <a:gd name="T2" fmla="*/ 2147483646 w 140"/>
              <a:gd name="T3" fmla="*/ 2147483646 h 113"/>
              <a:gd name="T4" fmla="*/ 2147483646 w 140"/>
              <a:gd name="T5" fmla="*/ 2147483646 h 113"/>
              <a:gd name="T6" fmla="*/ 2147483646 w 140"/>
              <a:gd name="T7" fmla="*/ 2147483646 h 113"/>
              <a:gd name="T8" fmla="*/ 2147483646 w 140"/>
              <a:gd name="T9" fmla="*/ 2147483646 h 113"/>
              <a:gd name="T10" fmla="*/ 2147483646 w 140"/>
              <a:gd name="T11" fmla="*/ 2147483646 h 113"/>
              <a:gd name="T12" fmla="*/ 0 w 140"/>
              <a:gd name="T13" fmla="*/ 2147483646 h 113"/>
              <a:gd name="T14" fmla="*/ 0 w 140"/>
              <a:gd name="T15" fmla="*/ 0 h 113"/>
              <a:gd name="T16" fmla="*/ 2147483646 w 140"/>
              <a:gd name="T17" fmla="*/ 2147483646 h 1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0"/>
              <a:gd name="T28" fmla="*/ 0 h 113"/>
              <a:gd name="T29" fmla="*/ 140 w 140"/>
              <a:gd name="T30" fmla="*/ 113 h 1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0" h="113">
                <a:moveTo>
                  <a:pt x="2" y="1"/>
                </a:moveTo>
                <a:cubicBezTo>
                  <a:pt x="32" y="55"/>
                  <a:pt x="110" y="56"/>
                  <a:pt x="140" y="2"/>
                </a:cubicBezTo>
                <a:cubicBezTo>
                  <a:pt x="140" y="1"/>
                  <a:pt x="140" y="1"/>
                  <a:pt x="140" y="1"/>
                </a:cubicBezTo>
                <a:cubicBezTo>
                  <a:pt x="140" y="58"/>
                  <a:pt x="140" y="58"/>
                  <a:pt x="140" y="58"/>
                </a:cubicBezTo>
                <a:cubicBezTo>
                  <a:pt x="140" y="59"/>
                  <a:pt x="140" y="59"/>
                  <a:pt x="140" y="59"/>
                </a:cubicBezTo>
                <a:cubicBezTo>
                  <a:pt x="110" y="113"/>
                  <a:pt x="32" y="112"/>
                  <a:pt x="2" y="58"/>
                </a:cubicBezTo>
                <a:cubicBezTo>
                  <a:pt x="0" y="58"/>
                  <a:pt x="0" y="58"/>
                  <a:pt x="0" y="58"/>
                </a:cubicBezTo>
                <a:cubicBezTo>
                  <a:pt x="0" y="0"/>
                  <a:pt x="0" y="0"/>
                  <a:pt x="0" y="0"/>
                </a:cubicBezTo>
                <a:cubicBezTo>
                  <a:pt x="2" y="1"/>
                  <a:pt x="2" y="1"/>
                  <a:pt x="2" y="1"/>
                </a:cubicBezTo>
                <a:close/>
              </a:path>
            </a:pathLst>
          </a:custGeom>
          <a:gradFill rotWithShape="0">
            <a:gsLst>
              <a:gs pos="0">
                <a:srgbClr val="FFFF00"/>
              </a:gs>
              <a:gs pos="100000">
                <a:srgbClr val="FFFFAD"/>
              </a:gs>
            </a:gsLst>
            <a:lin ang="5400000" scaled="1"/>
          </a:gradFill>
          <a:ln w="12700">
            <a:solidFill>
              <a:srgbClr val="000000"/>
            </a:solidFill>
            <a:round/>
            <a:headEnd/>
            <a:tailEnd/>
          </a:ln>
        </p:spPr>
        <p:txBody>
          <a:bodyPr wrap="none"/>
          <a:lstStyle/>
          <a:p>
            <a:endParaRPr lang="en-CA"/>
          </a:p>
        </p:txBody>
      </p:sp>
      <p:sp>
        <p:nvSpPr>
          <p:cNvPr id="36086" name="Oval 245"/>
          <p:cNvSpPr>
            <a:spLocks noChangeArrowheads="1"/>
          </p:cNvSpPr>
          <p:nvPr/>
        </p:nvSpPr>
        <p:spPr bwMode="auto">
          <a:xfrm>
            <a:off x="7010400" y="5449888"/>
            <a:ext cx="192088" cy="117475"/>
          </a:xfrm>
          <a:prstGeom prst="ellipse">
            <a:avLst/>
          </a:prstGeom>
          <a:gradFill rotWithShape="0">
            <a:gsLst>
              <a:gs pos="0">
                <a:srgbClr val="FFFFD0"/>
              </a:gs>
              <a:gs pos="100000">
                <a:srgbClr val="FFFFAD"/>
              </a:gs>
            </a:gsLst>
            <a:lin ang="5400000" scaled="1"/>
          </a:gradFill>
          <a:ln w="12700">
            <a:solidFill>
              <a:srgbClr val="000000"/>
            </a:solidFill>
            <a:round/>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6087" name="Freeform 246"/>
          <p:cNvSpPr>
            <a:spLocks noChangeArrowheads="1"/>
          </p:cNvSpPr>
          <p:nvPr/>
        </p:nvSpPr>
        <p:spPr bwMode="auto">
          <a:xfrm>
            <a:off x="7011988" y="5508625"/>
            <a:ext cx="190500" cy="160338"/>
          </a:xfrm>
          <a:custGeom>
            <a:avLst/>
            <a:gdLst>
              <a:gd name="T0" fmla="*/ 2147483646 w 139"/>
              <a:gd name="T1" fmla="*/ 0 h 111"/>
              <a:gd name="T2" fmla="*/ 2147483646 w 139"/>
              <a:gd name="T3" fmla="*/ 2147483646 h 111"/>
              <a:gd name="T4" fmla="*/ 2147483646 w 139"/>
              <a:gd name="T5" fmla="*/ 0 h 111"/>
              <a:gd name="T6" fmla="*/ 2147483646 w 139"/>
              <a:gd name="T7" fmla="*/ 2147483646 h 111"/>
              <a:gd name="T8" fmla="*/ 2147483646 w 139"/>
              <a:gd name="T9" fmla="*/ 2147483646 h 111"/>
              <a:gd name="T10" fmla="*/ 2147483646 w 139"/>
              <a:gd name="T11" fmla="*/ 2147483646 h 111"/>
              <a:gd name="T12" fmla="*/ 0 w 139"/>
              <a:gd name="T13" fmla="*/ 2147483646 h 111"/>
              <a:gd name="T14" fmla="*/ 0 w 139"/>
              <a:gd name="T15" fmla="*/ 0 h 111"/>
              <a:gd name="T16" fmla="*/ 2147483646 w 139"/>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11"/>
              <a:gd name="T29" fmla="*/ 139 w 139"/>
              <a:gd name="T30" fmla="*/ 111 h 11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11">
                <a:moveTo>
                  <a:pt x="2" y="0"/>
                </a:moveTo>
                <a:cubicBezTo>
                  <a:pt x="31" y="54"/>
                  <a:pt x="109" y="54"/>
                  <a:pt x="139" y="1"/>
                </a:cubicBezTo>
                <a:cubicBezTo>
                  <a:pt x="139" y="0"/>
                  <a:pt x="139" y="0"/>
                  <a:pt x="139" y="0"/>
                </a:cubicBezTo>
                <a:cubicBezTo>
                  <a:pt x="139" y="57"/>
                  <a:pt x="139" y="57"/>
                  <a:pt x="139" y="57"/>
                </a:cubicBezTo>
                <a:cubicBezTo>
                  <a:pt x="139" y="57"/>
                  <a:pt x="139" y="57"/>
                  <a:pt x="139" y="57"/>
                </a:cubicBezTo>
                <a:cubicBezTo>
                  <a:pt x="109" y="111"/>
                  <a:pt x="31" y="111"/>
                  <a:pt x="2" y="57"/>
                </a:cubicBezTo>
                <a:cubicBezTo>
                  <a:pt x="0" y="57"/>
                  <a:pt x="0" y="57"/>
                  <a:pt x="0" y="57"/>
                </a:cubicBezTo>
                <a:cubicBezTo>
                  <a:pt x="0" y="0"/>
                  <a:pt x="0" y="0"/>
                  <a:pt x="0" y="0"/>
                </a:cubicBezTo>
                <a:cubicBezTo>
                  <a:pt x="2" y="0"/>
                  <a:pt x="2" y="0"/>
                  <a:pt x="2" y="0"/>
                </a:cubicBezTo>
                <a:close/>
              </a:path>
            </a:pathLst>
          </a:custGeom>
          <a:gradFill rotWithShape="0">
            <a:gsLst>
              <a:gs pos="0">
                <a:srgbClr val="FFFF00"/>
              </a:gs>
              <a:gs pos="100000">
                <a:srgbClr val="FFFFAD"/>
              </a:gs>
            </a:gsLst>
            <a:lin ang="5400000" scaled="1"/>
          </a:gradFill>
          <a:ln w="12700">
            <a:solidFill>
              <a:srgbClr val="000000"/>
            </a:solidFill>
            <a:round/>
            <a:headEnd/>
            <a:tailEnd/>
          </a:ln>
        </p:spPr>
        <p:txBody>
          <a:bodyPr wrap="none"/>
          <a:lstStyle/>
          <a:p>
            <a:endParaRPr lang="en-CA"/>
          </a:p>
        </p:txBody>
      </p:sp>
      <p:sp>
        <p:nvSpPr>
          <p:cNvPr id="36088" name="Oval 247"/>
          <p:cNvSpPr>
            <a:spLocks noChangeArrowheads="1"/>
          </p:cNvSpPr>
          <p:nvPr/>
        </p:nvSpPr>
        <p:spPr bwMode="auto">
          <a:xfrm>
            <a:off x="7223125" y="5449888"/>
            <a:ext cx="190500" cy="119062"/>
          </a:xfrm>
          <a:prstGeom prst="ellipse">
            <a:avLst/>
          </a:prstGeom>
          <a:gradFill rotWithShape="0">
            <a:gsLst>
              <a:gs pos="0">
                <a:srgbClr val="FFFFD0"/>
              </a:gs>
              <a:gs pos="100000">
                <a:srgbClr val="FFFFAD"/>
              </a:gs>
            </a:gsLst>
            <a:lin ang="5400000" scaled="1"/>
          </a:gradFill>
          <a:ln w="12700">
            <a:solidFill>
              <a:srgbClr val="000000"/>
            </a:solidFill>
            <a:round/>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6089" name="Freeform 248"/>
          <p:cNvSpPr>
            <a:spLocks noChangeArrowheads="1"/>
          </p:cNvSpPr>
          <p:nvPr/>
        </p:nvSpPr>
        <p:spPr bwMode="auto">
          <a:xfrm>
            <a:off x="7223125" y="5508625"/>
            <a:ext cx="190500" cy="160338"/>
          </a:xfrm>
          <a:custGeom>
            <a:avLst/>
            <a:gdLst>
              <a:gd name="T0" fmla="*/ 2147483646 w 140"/>
              <a:gd name="T1" fmla="*/ 0 h 111"/>
              <a:gd name="T2" fmla="*/ 2147483646 w 140"/>
              <a:gd name="T3" fmla="*/ 2147483646 h 111"/>
              <a:gd name="T4" fmla="*/ 2147483646 w 140"/>
              <a:gd name="T5" fmla="*/ 0 h 111"/>
              <a:gd name="T6" fmla="*/ 2147483646 w 140"/>
              <a:gd name="T7" fmla="*/ 2147483646 h 111"/>
              <a:gd name="T8" fmla="*/ 2147483646 w 140"/>
              <a:gd name="T9" fmla="*/ 2147483646 h 111"/>
              <a:gd name="T10" fmla="*/ 2147483646 w 140"/>
              <a:gd name="T11" fmla="*/ 2147483646 h 111"/>
              <a:gd name="T12" fmla="*/ 0 w 140"/>
              <a:gd name="T13" fmla="*/ 2147483646 h 111"/>
              <a:gd name="T14" fmla="*/ 0 w 140"/>
              <a:gd name="T15" fmla="*/ 0 h 111"/>
              <a:gd name="T16" fmla="*/ 2147483646 w 140"/>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0"/>
              <a:gd name="T28" fmla="*/ 0 h 111"/>
              <a:gd name="T29" fmla="*/ 140 w 140"/>
              <a:gd name="T30" fmla="*/ 111 h 11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0" h="111">
                <a:moveTo>
                  <a:pt x="3" y="0"/>
                </a:moveTo>
                <a:cubicBezTo>
                  <a:pt x="31" y="54"/>
                  <a:pt x="110" y="54"/>
                  <a:pt x="140" y="1"/>
                </a:cubicBezTo>
                <a:cubicBezTo>
                  <a:pt x="140" y="0"/>
                  <a:pt x="140" y="0"/>
                  <a:pt x="140" y="0"/>
                </a:cubicBezTo>
                <a:cubicBezTo>
                  <a:pt x="140" y="57"/>
                  <a:pt x="140" y="57"/>
                  <a:pt x="140" y="57"/>
                </a:cubicBezTo>
                <a:cubicBezTo>
                  <a:pt x="140" y="58"/>
                  <a:pt x="140" y="58"/>
                  <a:pt x="140" y="58"/>
                </a:cubicBezTo>
                <a:cubicBezTo>
                  <a:pt x="110" y="111"/>
                  <a:pt x="31" y="111"/>
                  <a:pt x="3" y="57"/>
                </a:cubicBezTo>
                <a:cubicBezTo>
                  <a:pt x="0" y="57"/>
                  <a:pt x="0" y="57"/>
                  <a:pt x="0" y="57"/>
                </a:cubicBezTo>
                <a:cubicBezTo>
                  <a:pt x="0" y="0"/>
                  <a:pt x="0" y="0"/>
                  <a:pt x="0" y="0"/>
                </a:cubicBezTo>
                <a:cubicBezTo>
                  <a:pt x="3" y="0"/>
                  <a:pt x="3" y="0"/>
                  <a:pt x="3" y="0"/>
                </a:cubicBezTo>
                <a:close/>
              </a:path>
            </a:pathLst>
          </a:custGeom>
          <a:gradFill rotWithShape="0">
            <a:gsLst>
              <a:gs pos="0">
                <a:srgbClr val="FFFF00"/>
              </a:gs>
              <a:gs pos="100000">
                <a:srgbClr val="FFFFAD"/>
              </a:gs>
            </a:gsLst>
            <a:lin ang="5400000" scaled="1"/>
          </a:gradFill>
          <a:ln w="12700">
            <a:solidFill>
              <a:srgbClr val="000000"/>
            </a:solidFill>
            <a:round/>
            <a:headEnd/>
            <a:tailEnd/>
          </a:ln>
        </p:spPr>
        <p:txBody>
          <a:bodyPr wrap="none"/>
          <a:lstStyle/>
          <a:p>
            <a:endParaRPr lang="en-CA"/>
          </a:p>
        </p:txBody>
      </p:sp>
      <p:sp>
        <p:nvSpPr>
          <p:cNvPr id="36090" name="Oval 249"/>
          <p:cNvSpPr>
            <a:spLocks noChangeArrowheads="1"/>
          </p:cNvSpPr>
          <p:nvPr/>
        </p:nvSpPr>
        <p:spPr bwMode="auto">
          <a:xfrm>
            <a:off x="7434263" y="5449888"/>
            <a:ext cx="190500" cy="117475"/>
          </a:xfrm>
          <a:prstGeom prst="ellipse">
            <a:avLst/>
          </a:prstGeom>
          <a:gradFill rotWithShape="0">
            <a:gsLst>
              <a:gs pos="0">
                <a:srgbClr val="FFFFD0"/>
              </a:gs>
              <a:gs pos="100000">
                <a:srgbClr val="FFFFAD"/>
              </a:gs>
            </a:gsLst>
            <a:lin ang="5400000" scaled="1"/>
          </a:gradFill>
          <a:ln w="12700">
            <a:solidFill>
              <a:srgbClr val="000000"/>
            </a:solidFill>
            <a:round/>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6091" name="Freeform 250"/>
          <p:cNvSpPr>
            <a:spLocks noChangeArrowheads="1"/>
          </p:cNvSpPr>
          <p:nvPr/>
        </p:nvSpPr>
        <p:spPr bwMode="auto">
          <a:xfrm>
            <a:off x="7434263" y="5507038"/>
            <a:ext cx="190500" cy="161925"/>
          </a:xfrm>
          <a:custGeom>
            <a:avLst/>
            <a:gdLst>
              <a:gd name="T0" fmla="*/ 2147483646 w 140"/>
              <a:gd name="T1" fmla="*/ 2147483646 h 112"/>
              <a:gd name="T2" fmla="*/ 2147483646 w 140"/>
              <a:gd name="T3" fmla="*/ 2147483646 h 112"/>
              <a:gd name="T4" fmla="*/ 2147483646 w 140"/>
              <a:gd name="T5" fmla="*/ 2147483646 h 112"/>
              <a:gd name="T6" fmla="*/ 2147483646 w 140"/>
              <a:gd name="T7" fmla="*/ 2147483646 h 112"/>
              <a:gd name="T8" fmla="*/ 2147483646 w 140"/>
              <a:gd name="T9" fmla="*/ 2147483646 h 112"/>
              <a:gd name="T10" fmla="*/ 2147483646 w 140"/>
              <a:gd name="T11" fmla="*/ 2147483646 h 112"/>
              <a:gd name="T12" fmla="*/ 0 w 140"/>
              <a:gd name="T13" fmla="*/ 2147483646 h 112"/>
              <a:gd name="T14" fmla="*/ 0 w 140"/>
              <a:gd name="T15" fmla="*/ 0 h 112"/>
              <a:gd name="T16" fmla="*/ 2147483646 w 140"/>
              <a:gd name="T17" fmla="*/ 2147483646 h 1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0"/>
              <a:gd name="T28" fmla="*/ 0 h 112"/>
              <a:gd name="T29" fmla="*/ 140 w 140"/>
              <a:gd name="T30" fmla="*/ 112 h 1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0" h="112">
                <a:moveTo>
                  <a:pt x="3" y="1"/>
                </a:moveTo>
                <a:cubicBezTo>
                  <a:pt x="32" y="54"/>
                  <a:pt x="110" y="55"/>
                  <a:pt x="139" y="1"/>
                </a:cubicBezTo>
                <a:cubicBezTo>
                  <a:pt x="140" y="1"/>
                  <a:pt x="140" y="1"/>
                  <a:pt x="140" y="1"/>
                </a:cubicBezTo>
                <a:cubicBezTo>
                  <a:pt x="140" y="58"/>
                  <a:pt x="140" y="58"/>
                  <a:pt x="140" y="58"/>
                </a:cubicBezTo>
                <a:cubicBezTo>
                  <a:pt x="139" y="58"/>
                  <a:pt x="139" y="58"/>
                  <a:pt x="139" y="58"/>
                </a:cubicBezTo>
                <a:cubicBezTo>
                  <a:pt x="110" y="112"/>
                  <a:pt x="32" y="112"/>
                  <a:pt x="3" y="58"/>
                </a:cubicBezTo>
                <a:cubicBezTo>
                  <a:pt x="0" y="58"/>
                  <a:pt x="0" y="58"/>
                  <a:pt x="0" y="58"/>
                </a:cubicBezTo>
                <a:cubicBezTo>
                  <a:pt x="0" y="0"/>
                  <a:pt x="0" y="0"/>
                  <a:pt x="0" y="0"/>
                </a:cubicBezTo>
                <a:cubicBezTo>
                  <a:pt x="3" y="1"/>
                  <a:pt x="3" y="1"/>
                  <a:pt x="3" y="1"/>
                </a:cubicBezTo>
                <a:close/>
              </a:path>
            </a:pathLst>
          </a:custGeom>
          <a:gradFill rotWithShape="0">
            <a:gsLst>
              <a:gs pos="0">
                <a:srgbClr val="FFFF00"/>
              </a:gs>
              <a:gs pos="100000">
                <a:srgbClr val="FFFFAD"/>
              </a:gs>
            </a:gsLst>
            <a:lin ang="5400000" scaled="1"/>
          </a:gradFill>
          <a:ln w="12700">
            <a:solidFill>
              <a:srgbClr val="000000"/>
            </a:solidFill>
            <a:round/>
            <a:headEnd/>
            <a:tailEnd/>
          </a:ln>
        </p:spPr>
        <p:txBody>
          <a:bodyPr wrap="none"/>
          <a:lstStyle/>
          <a:p>
            <a:endParaRPr lang="en-CA"/>
          </a:p>
        </p:txBody>
      </p:sp>
      <p:sp>
        <p:nvSpPr>
          <p:cNvPr id="36092" name="Oval 251"/>
          <p:cNvSpPr>
            <a:spLocks noChangeArrowheads="1"/>
          </p:cNvSpPr>
          <p:nvPr/>
        </p:nvSpPr>
        <p:spPr bwMode="auto">
          <a:xfrm>
            <a:off x="7646988" y="5449888"/>
            <a:ext cx="192087" cy="119062"/>
          </a:xfrm>
          <a:prstGeom prst="ellipse">
            <a:avLst/>
          </a:prstGeom>
          <a:gradFill rotWithShape="0">
            <a:gsLst>
              <a:gs pos="0">
                <a:srgbClr val="FFFFD0"/>
              </a:gs>
              <a:gs pos="100000">
                <a:srgbClr val="FFFFAD"/>
              </a:gs>
            </a:gsLst>
            <a:lin ang="5400000" scaled="1"/>
          </a:gradFill>
          <a:ln w="12700">
            <a:solidFill>
              <a:srgbClr val="000000"/>
            </a:solidFill>
            <a:round/>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6093" name="Freeform 252"/>
          <p:cNvSpPr>
            <a:spLocks noChangeArrowheads="1"/>
          </p:cNvSpPr>
          <p:nvPr/>
        </p:nvSpPr>
        <p:spPr bwMode="auto">
          <a:xfrm>
            <a:off x="7648575" y="5507038"/>
            <a:ext cx="188913" cy="161925"/>
          </a:xfrm>
          <a:custGeom>
            <a:avLst/>
            <a:gdLst>
              <a:gd name="T0" fmla="*/ 2147483646 w 139"/>
              <a:gd name="T1" fmla="*/ 2147483646 h 112"/>
              <a:gd name="T2" fmla="*/ 2147483646 w 139"/>
              <a:gd name="T3" fmla="*/ 2147483646 h 112"/>
              <a:gd name="T4" fmla="*/ 2147483646 w 139"/>
              <a:gd name="T5" fmla="*/ 2147483646 h 112"/>
              <a:gd name="T6" fmla="*/ 2147483646 w 139"/>
              <a:gd name="T7" fmla="*/ 2147483646 h 112"/>
              <a:gd name="T8" fmla="*/ 2147483646 w 139"/>
              <a:gd name="T9" fmla="*/ 2147483646 h 112"/>
              <a:gd name="T10" fmla="*/ 2147483646 w 139"/>
              <a:gd name="T11" fmla="*/ 2147483646 h 112"/>
              <a:gd name="T12" fmla="*/ 0 w 139"/>
              <a:gd name="T13" fmla="*/ 2147483646 h 112"/>
              <a:gd name="T14" fmla="*/ 0 w 139"/>
              <a:gd name="T15" fmla="*/ 0 h 112"/>
              <a:gd name="T16" fmla="*/ 2147483646 w 139"/>
              <a:gd name="T17" fmla="*/ 2147483646 h 1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12"/>
              <a:gd name="T29" fmla="*/ 139 w 139"/>
              <a:gd name="T30" fmla="*/ 112 h 1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12">
                <a:moveTo>
                  <a:pt x="2" y="1"/>
                </a:moveTo>
                <a:cubicBezTo>
                  <a:pt x="31" y="55"/>
                  <a:pt x="108" y="55"/>
                  <a:pt x="139" y="2"/>
                </a:cubicBezTo>
                <a:cubicBezTo>
                  <a:pt x="139" y="1"/>
                  <a:pt x="139" y="1"/>
                  <a:pt x="139" y="1"/>
                </a:cubicBezTo>
                <a:cubicBezTo>
                  <a:pt x="139" y="58"/>
                  <a:pt x="139" y="58"/>
                  <a:pt x="139" y="58"/>
                </a:cubicBezTo>
                <a:cubicBezTo>
                  <a:pt x="139" y="59"/>
                  <a:pt x="139" y="59"/>
                  <a:pt x="139" y="59"/>
                </a:cubicBezTo>
                <a:cubicBezTo>
                  <a:pt x="108" y="112"/>
                  <a:pt x="31" y="112"/>
                  <a:pt x="2" y="58"/>
                </a:cubicBezTo>
                <a:cubicBezTo>
                  <a:pt x="0" y="58"/>
                  <a:pt x="0" y="58"/>
                  <a:pt x="0" y="58"/>
                </a:cubicBezTo>
                <a:cubicBezTo>
                  <a:pt x="0" y="0"/>
                  <a:pt x="0" y="0"/>
                  <a:pt x="0" y="0"/>
                </a:cubicBezTo>
                <a:cubicBezTo>
                  <a:pt x="2" y="1"/>
                  <a:pt x="2" y="1"/>
                  <a:pt x="2" y="1"/>
                </a:cubicBezTo>
                <a:close/>
              </a:path>
            </a:pathLst>
          </a:custGeom>
          <a:gradFill rotWithShape="0">
            <a:gsLst>
              <a:gs pos="0">
                <a:srgbClr val="FFFF00"/>
              </a:gs>
              <a:gs pos="100000">
                <a:srgbClr val="FFFFAD"/>
              </a:gs>
            </a:gsLst>
            <a:lin ang="5400000" scaled="1"/>
          </a:gradFill>
          <a:ln w="12700">
            <a:solidFill>
              <a:srgbClr val="000000"/>
            </a:solidFill>
            <a:round/>
            <a:headEnd/>
            <a:tailEnd/>
          </a:ln>
        </p:spPr>
        <p:txBody>
          <a:bodyPr wrap="none"/>
          <a:lstStyle/>
          <a:p>
            <a:endParaRPr lang="en-CA"/>
          </a:p>
        </p:txBody>
      </p:sp>
      <p:sp>
        <p:nvSpPr>
          <p:cNvPr id="36094" name="Oval 253"/>
          <p:cNvSpPr>
            <a:spLocks noChangeArrowheads="1"/>
          </p:cNvSpPr>
          <p:nvPr/>
        </p:nvSpPr>
        <p:spPr bwMode="auto">
          <a:xfrm>
            <a:off x="7858125" y="5449888"/>
            <a:ext cx="190500" cy="117475"/>
          </a:xfrm>
          <a:prstGeom prst="ellipse">
            <a:avLst/>
          </a:prstGeom>
          <a:gradFill rotWithShape="0">
            <a:gsLst>
              <a:gs pos="0">
                <a:srgbClr val="FFFFD0"/>
              </a:gs>
              <a:gs pos="100000">
                <a:srgbClr val="FFFFAD"/>
              </a:gs>
            </a:gsLst>
            <a:lin ang="5400000" scaled="1"/>
          </a:gradFill>
          <a:ln w="12700">
            <a:solidFill>
              <a:srgbClr val="000000"/>
            </a:solidFill>
            <a:round/>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6095" name="Freeform 254"/>
          <p:cNvSpPr>
            <a:spLocks noChangeArrowheads="1"/>
          </p:cNvSpPr>
          <p:nvPr/>
        </p:nvSpPr>
        <p:spPr bwMode="auto">
          <a:xfrm>
            <a:off x="7859713" y="5505450"/>
            <a:ext cx="188912" cy="163513"/>
          </a:xfrm>
          <a:custGeom>
            <a:avLst/>
            <a:gdLst>
              <a:gd name="T0" fmla="*/ 2147483646 w 139"/>
              <a:gd name="T1" fmla="*/ 2147483646 h 113"/>
              <a:gd name="T2" fmla="*/ 2147483646 w 139"/>
              <a:gd name="T3" fmla="*/ 2147483646 h 113"/>
              <a:gd name="T4" fmla="*/ 2147483646 w 139"/>
              <a:gd name="T5" fmla="*/ 2147483646 h 113"/>
              <a:gd name="T6" fmla="*/ 2147483646 w 139"/>
              <a:gd name="T7" fmla="*/ 2147483646 h 113"/>
              <a:gd name="T8" fmla="*/ 2147483646 w 139"/>
              <a:gd name="T9" fmla="*/ 2147483646 h 113"/>
              <a:gd name="T10" fmla="*/ 2147483646 w 139"/>
              <a:gd name="T11" fmla="*/ 2147483646 h 113"/>
              <a:gd name="T12" fmla="*/ 0 w 139"/>
              <a:gd name="T13" fmla="*/ 2147483646 h 113"/>
              <a:gd name="T14" fmla="*/ 0 w 139"/>
              <a:gd name="T15" fmla="*/ 0 h 113"/>
              <a:gd name="T16" fmla="*/ 2147483646 w 139"/>
              <a:gd name="T17" fmla="*/ 2147483646 h 1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13"/>
              <a:gd name="T29" fmla="*/ 139 w 139"/>
              <a:gd name="T30" fmla="*/ 113 h 1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13">
                <a:moveTo>
                  <a:pt x="1" y="1"/>
                </a:moveTo>
                <a:cubicBezTo>
                  <a:pt x="31" y="55"/>
                  <a:pt x="108" y="56"/>
                  <a:pt x="138" y="2"/>
                </a:cubicBezTo>
                <a:cubicBezTo>
                  <a:pt x="139" y="1"/>
                  <a:pt x="139" y="1"/>
                  <a:pt x="139" y="1"/>
                </a:cubicBezTo>
                <a:cubicBezTo>
                  <a:pt x="139" y="59"/>
                  <a:pt x="139" y="59"/>
                  <a:pt x="139" y="59"/>
                </a:cubicBezTo>
                <a:cubicBezTo>
                  <a:pt x="138" y="59"/>
                  <a:pt x="138" y="59"/>
                  <a:pt x="138" y="59"/>
                </a:cubicBezTo>
                <a:cubicBezTo>
                  <a:pt x="108" y="113"/>
                  <a:pt x="31" y="112"/>
                  <a:pt x="1" y="59"/>
                </a:cubicBezTo>
                <a:cubicBezTo>
                  <a:pt x="0" y="58"/>
                  <a:pt x="0" y="58"/>
                  <a:pt x="0" y="58"/>
                </a:cubicBezTo>
                <a:cubicBezTo>
                  <a:pt x="0" y="0"/>
                  <a:pt x="0" y="0"/>
                  <a:pt x="0" y="0"/>
                </a:cubicBezTo>
                <a:cubicBezTo>
                  <a:pt x="1" y="1"/>
                  <a:pt x="1" y="1"/>
                  <a:pt x="1" y="1"/>
                </a:cubicBezTo>
                <a:close/>
              </a:path>
            </a:pathLst>
          </a:custGeom>
          <a:gradFill rotWithShape="0">
            <a:gsLst>
              <a:gs pos="0">
                <a:srgbClr val="FFFF00"/>
              </a:gs>
              <a:gs pos="100000">
                <a:srgbClr val="FFFFAD"/>
              </a:gs>
            </a:gsLst>
            <a:lin ang="5400000" scaled="1"/>
          </a:gradFill>
          <a:ln w="12700">
            <a:solidFill>
              <a:srgbClr val="000000"/>
            </a:solidFill>
            <a:round/>
            <a:headEnd/>
            <a:tailEnd/>
          </a:ln>
        </p:spPr>
        <p:txBody>
          <a:bodyPr wrap="none"/>
          <a:lstStyle/>
          <a:p>
            <a:endParaRPr lang="en-CA"/>
          </a:p>
        </p:txBody>
      </p:sp>
      <p:sp>
        <p:nvSpPr>
          <p:cNvPr id="36096" name="Oval 255"/>
          <p:cNvSpPr>
            <a:spLocks noChangeArrowheads="1"/>
          </p:cNvSpPr>
          <p:nvPr/>
        </p:nvSpPr>
        <p:spPr bwMode="auto">
          <a:xfrm>
            <a:off x="8094663" y="5449888"/>
            <a:ext cx="190500" cy="117475"/>
          </a:xfrm>
          <a:prstGeom prst="ellipse">
            <a:avLst/>
          </a:prstGeom>
          <a:gradFill rotWithShape="0">
            <a:gsLst>
              <a:gs pos="0">
                <a:srgbClr val="FFFFD0"/>
              </a:gs>
              <a:gs pos="100000">
                <a:srgbClr val="FFFFAD"/>
              </a:gs>
            </a:gsLst>
            <a:lin ang="5400000" scaled="1"/>
          </a:gradFill>
          <a:ln w="12700">
            <a:solidFill>
              <a:srgbClr val="000000"/>
            </a:solidFill>
            <a:round/>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6097" name="Freeform 256"/>
          <p:cNvSpPr>
            <a:spLocks noChangeArrowheads="1"/>
          </p:cNvSpPr>
          <p:nvPr/>
        </p:nvSpPr>
        <p:spPr bwMode="auto">
          <a:xfrm>
            <a:off x="8094663" y="5505450"/>
            <a:ext cx="190500" cy="163513"/>
          </a:xfrm>
          <a:custGeom>
            <a:avLst/>
            <a:gdLst>
              <a:gd name="T0" fmla="*/ 2147483646 w 140"/>
              <a:gd name="T1" fmla="*/ 2147483646 h 113"/>
              <a:gd name="T2" fmla="*/ 2147483646 w 140"/>
              <a:gd name="T3" fmla="*/ 2147483646 h 113"/>
              <a:gd name="T4" fmla="*/ 2147483646 w 140"/>
              <a:gd name="T5" fmla="*/ 2147483646 h 113"/>
              <a:gd name="T6" fmla="*/ 2147483646 w 140"/>
              <a:gd name="T7" fmla="*/ 2147483646 h 113"/>
              <a:gd name="T8" fmla="*/ 2147483646 w 140"/>
              <a:gd name="T9" fmla="*/ 2147483646 h 113"/>
              <a:gd name="T10" fmla="*/ 2147483646 w 140"/>
              <a:gd name="T11" fmla="*/ 2147483646 h 113"/>
              <a:gd name="T12" fmla="*/ 0 w 140"/>
              <a:gd name="T13" fmla="*/ 2147483646 h 113"/>
              <a:gd name="T14" fmla="*/ 0 w 140"/>
              <a:gd name="T15" fmla="*/ 0 h 113"/>
              <a:gd name="T16" fmla="*/ 2147483646 w 140"/>
              <a:gd name="T17" fmla="*/ 2147483646 h 1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0"/>
              <a:gd name="T28" fmla="*/ 0 h 113"/>
              <a:gd name="T29" fmla="*/ 140 w 140"/>
              <a:gd name="T30" fmla="*/ 113 h 1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0" h="113">
                <a:moveTo>
                  <a:pt x="2" y="1"/>
                </a:moveTo>
                <a:cubicBezTo>
                  <a:pt x="32" y="55"/>
                  <a:pt x="109" y="56"/>
                  <a:pt x="139" y="2"/>
                </a:cubicBezTo>
                <a:cubicBezTo>
                  <a:pt x="140" y="1"/>
                  <a:pt x="140" y="1"/>
                  <a:pt x="140" y="1"/>
                </a:cubicBezTo>
                <a:cubicBezTo>
                  <a:pt x="140" y="59"/>
                  <a:pt x="140" y="59"/>
                  <a:pt x="140" y="59"/>
                </a:cubicBezTo>
                <a:cubicBezTo>
                  <a:pt x="139" y="59"/>
                  <a:pt x="139" y="59"/>
                  <a:pt x="139" y="59"/>
                </a:cubicBezTo>
                <a:cubicBezTo>
                  <a:pt x="109" y="113"/>
                  <a:pt x="32" y="112"/>
                  <a:pt x="2" y="59"/>
                </a:cubicBezTo>
                <a:cubicBezTo>
                  <a:pt x="0" y="58"/>
                  <a:pt x="0" y="58"/>
                  <a:pt x="0" y="58"/>
                </a:cubicBezTo>
                <a:cubicBezTo>
                  <a:pt x="0" y="0"/>
                  <a:pt x="0" y="0"/>
                  <a:pt x="0" y="0"/>
                </a:cubicBezTo>
                <a:cubicBezTo>
                  <a:pt x="2" y="1"/>
                  <a:pt x="2" y="1"/>
                  <a:pt x="2" y="1"/>
                </a:cubicBezTo>
                <a:close/>
              </a:path>
            </a:pathLst>
          </a:custGeom>
          <a:gradFill rotWithShape="0">
            <a:gsLst>
              <a:gs pos="0">
                <a:srgbClr val="FFFF00"/>
              </a:gs>
              <a:gs pos="100000">
                <a:srgbClr val="FFFFAD"/>
              </a:gs>
            </a:gsLst>
            <a:lin ang="5400000" scaled="1"/>
          </a:gradFill>
          <a:ln w="12700">
            <a:solidFill>
              <a:srgbClr val="000000"/>
            </a:solidFill>
            <a:round/>
            <a:headEnd/>
            <a:tailEnd/>
          </a:ln>
        </p:spPr>
        <p:txBody>
          <a:bodyPr wrap="none"/>
          <a:lstStyle/>
          <a:p>
            <a:endParaRPr lang="en-CA"/>
          </a:p>
        </p:txBody>
      </p:sp>
      <p:sp>
        <p:nvSpPr>
          <p:cNvPr id="36098" name="Oval 257"/>
          <p:cNvSpPr>
            <a:spLocks noChangeArrowheads="1"/>
          </p:cNvSpPr>
          <p:nvPr/>
        </p:nvSpPr>
        <p:spPr bwMode="auto">
          <a:xfrm>
            <a:off x="6877050" y="5573713"/>
            <a:ext cx="190500" cy="117475"/>
          </a:xfrm>
          <a:prstGeom prst="ellipse">
            <a:avLst/>
          </a:prstGeom>
          <a:gradFill rotWithShape="0">
            <a:gsLst>
              <a:gs pos="0">
                <a:srgbClr val="FFFFD0"/>
              </a:gs>
              <a:gs pos="100000">
                <a:srgbClr val="FFFFAD"/>
              </a:gs>
            </a:gsLst>
            <a:lin ang="5400000" scaled="1"/>
          </a:gradFill>
          <a:ln w="12700">
            <a:solidFill>
              <a:srgbClr val="000000"/>
            </a:solidFill>
            <a:round/>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6099" name="Freeform 258"/>
          <p:cNvSpPr>
            <a:spLocks noChangeArrowheads="1"/>
          </p:cNvSpPr>
          <p:nvPr/>
        </p:nvSpPr>
        <p:spPr bwMode="auto">
          <a:xfrm>
            <a:off x="6877050" y="5629275"/>
            <a:ext cx="190500" cy="161925"/>
          </a:xfrm>
          <a:custGeom>
            <a:avLst/>
            <a:gdLst>
              <a:gd name="T0" fmla="*/ 2147483646 w 140"/>
              <a:gd name="T1" fmla="*/ 0 h 112"/>
              <a:gd name="T2" fmla="*/ 2147483646 w 140"/>
              <a:gd name="T3" fmla="*/ 2147483646 h 112"/>
              <a:gd name="T4" fmla="*/ 2147483646 w 140"/>
              <a:gd name="T5" fmla="*/ 0 h 112"/>
              <a:gd name="T6" fmla="*/ 2147483646 w 140"/>
              <a:gd name="T7" fmla="*/ 2147483646 h 112"/>
              <a:gd name="T8" fmla="*/ 2147483646 w 140"/>
              <a:gd name="T9" fmla="*/ 2147483646 h 112"/>
              <a:gd name="T10" fmla="*/ 2147483646 w 140"/>
              <a:gd name="T11" fmla="*/ 2147483646 h 112"/>
              <a:gd name="T12" fmla="*/ 0 w 140"/>
              <a:gd name="T13" fmla="*/ 2147483646 h 112"/>
              <a:gd name="T14" fmla="*/ 0 w 140"/>
              <a:gd name="T15" fmla="*/ 0 h 112"/>
              <a:gd name="T16" fmla="*/ 2147483646 w 140"/>
              <a:gd name="T17" fmla="*/ 0 h 1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0"/>
              <a:gd name="T28" fmla="*/ 0 h 112"/>
              <a:gd name="T29" fmla="*/ 140 w 140"/>
              <a:gd name="T30" fmla="*/ 112 h 1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0" h="112">
                <a:moveTo>
                  <a:pt x="2" y="0"/>
                </a:moveTo>
                <a:cubicBezTo>
                  <a:pt x="32" y="54"/>
                  <a:pt x="109" y="55"/>
                  <a:pt x="139" y="2"/>
                </a:cubicBezTo>
                <a:cubicBezTo>
                  <a:pt x="140" y="0"/>
                  <a:pt x="140" y="0"/>
                  <a:pt x="140" y="0"/>
                </a:cubicBezTo>
                <a:cubicBezTo>
                  <a:pt x="140" y="58"/>
                  <a:pt x="140" y="58"/>
                  <a:pt x="140" y="58"/>
                </a:cubicBezTo>
                <a:cubicBezTo>
                  <a:pt x="139" y="59"/>
                  <a:pt x="139" y="59"/>
                  <a:pt x="139" y="59"/>
                </a:cubicBezTo>
                <a:cubicBezTo>
                  <a:pt x="109" y="112"/>
                  <a:pt x="32" y="111"/>
                  <a:pt x="2" y="58"/>
                </a:cubicBezTo>
                <a:cubicBezTo>
                  <a:pt x="0" y="58"/>
                  <a:pt x="0" y="58"/>
                  <a:pt x="0" y="58"/>
                </a:cubicBezTo>
                <a:cubicBezTo>
                  <a:pt x="0" y="0"/>
                  <a:pt x="0" y="0"/>
                  <a:pt x="0" y="0"/>
                </a:cubicBezTo>
                <a:cubicBezTo>
                  <a:pt x="2" y="0"/>
                  <a:pt x="2" y="0"/>
                  <a:pt x="2" y="0"/>
                </a:cubicBezTo>
                <a:close/>
              </a:path>
            </a:pathLst>
          </a:custGeom>
          <a:gradFill rotWithShape="0">
            <a:gsLst>
              <a:gs pos="0">
                <a:srgbClr val="FFFF00"/>
              </a:gs>
              <a:gs pos="100000">
                <a:srgbClr val="FFFFAD"/>
              </a:gs>
            </a:gsLst>
            <a:lin ang="5400000" scaled="1"/>
          </a:gradFill>
          <a:ln w="12700">
            <a:solidFill>
              <a:srgbClr val="000000"/>
            </a:solidFill>
            <a:round/>
            <a:headEnd/>
            <a:tailEnd/>
          </a:ln>
        </p:spPr>
        <p:txBody>
          <a:bodyPr wrap="none"/>
          <a:lstStyle/>
          <a:p>
            <a:endParaRPr lang="en-CA"/>
          </a:p>
        </p:txBody>
      </p:sp>
      <p:sp>
        <p:nvSpPr>
          <p:cNvPr id="36100" name="Oval 259"/>
          <p:cNvSpPr>
            <a:spLocks noChangeArrowheads="1"/>
          </p:cNvSpPr>
          <p:nvPr/>
        </p:nvSpPr>
        <p:spPr bwMode="auto">
          <a:xfrm>
            <a:off x="7092950" y="5573713"/>
            <a:ext cx="190500" cy="117475"/>
          </a:xfrm>
          <a:prstGeom prst="ellipse">
            <a:avLst/>
          </a:prstGeom>
          <a:gradFill rotWithShape="0">
            <a:gsLst>
              <a:gs pos="0">
                <a:srgbClr val="FFFFD0"/>
              </a:gs>
              <a:gs pos="100000">
                <a:srgbClr val="FFFFAD"/>
              </a:gs>
            </a:gsLst>
            <a:lin ang="5400000" scaled="1"/>
          </a:gradFill>
          <a:ln w="12700">
            <a:solidFill>
              <a:srgbClr val="000000"/>
            </a:solidFill>
            <a:round/>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6101" name="Freeform 260"/>
          <p:cNvSpPr>
            <a:spLocks noChangeArrowheads="1"/>
          </p:cNvSpPr>
          <p:nvPr/>
        </p:nvSpPr>
        <p:spPr bwMode="auto">
          <a:xfrm>
            <a:off x="7094538" y="5630863"/>
            <a:ext cx="188912" cy="161925"/>
          </a:xfrm>
          <a:custGeom>
            <a:avLst/>
            <a:gdLst>
              <a:gd name="T0" fmla="*/ 2147483646 w 139"/>
              <a:gd name="T1" fmla="*/ 0 h 112"/>
              <a:gd name="T2" fmla="*/ 2147483646 w 139"/>
              <a:gd name="T3" fmla="*/ 2147483646 h 112"/>
              <a:gd name="T4" fmla="*/ 2147483646 w 139"/>
              <a:gd name="T5" fmla="*/ 0 h 112"/>
              <a:gd name="T6" fmla="*/ 2147483646 w 139"/>
              <a:gd name="T7" fmla="*/ 2147483646 h 112"/>
              <a:gd name="T8" fmla="*/ 2147483646 w 139"/>
              <a:gd name="T9" fmla="*/ 2147483646 h 112"/>
              <a:gd name="T10" fmla="*/ 2147483646 w 139"/>
              <a:gd name="T11" fmla="*/ 2147483646 h 112"/>
              <a:gd name="T12" fmla="*/ 0 w 139"/>
              <a:gd name="T13" fmla="*/ 2147483646 h 112"/>
              <a:gd name="T14" fmla="*/ 0 w 139"/>
              <a:gd name="T15" fmla="*/ 0 h 112"/>
              <a:gd name="T16" fmla="*/ 2147483646 w 139"/>
              <a:gd name="T17" fmla="*/ 0 h 1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12"/>
              <a:gd name="T29" fmla="*/ 139 w 139"/>
              <a:gd name="T30" fmla="*/ 112 h 1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12">
                <a:moveTo>
                  <a:pt x="2" y="0"/>
                </a:moveTo>
                <a:cubicBezTo>
                  <a:pt x="31" y="54"/>
                  <a:pt x="109" y="54"/>
                  <a:pt x="139" y="1"/>
                </a:cubicBezTo>
                <a:cubicBezTo>
                  <a:pt x="139" y="0"/>
                  <a:pt x="139" y="0"/>
                  <a:pt x="139" y="0"/>
                </a:cubicBezTo>
                <a:cubicBezTo>
                  <a:pt x="139" y="58"/>
                  <a:pt x="139" y="58"/>
                  <a:pt x="139" y="58"/>
                </a:cubicBezTo>
                <a:cubicBezTo>
                  <a:pt x="139" y="58"/>
                  <a:pt x="139" y="58"/>
                  <a:pt x="139" y="58"/>
                </a:cubicBezTo>
                <a:cubicBezTo>
                  <a:pt x="109" y="112"/>
                  <a:pt x="31" y="111"/>
                  <a:pt x="2" y="58"/>
                </a:cubicBezTo>
                <a:cubicBezTo>
                  <a:pt x="0" y="57"/>
                  <a:pt x="0" y="57"/>
                  <a:pt x="0" y="57"/>
                </a:cubicBezTo>
                <a:cubicBezTo>
                  <a:pt x="0" y="0"/>
                  <a:pt x="0" y="0"/>
                  <a:pt x="0" y="0"/>
                </a:cubicBezTo>
                <a:cubicBezTo>
                  <a:pt x="2" y="0"/>
                  <a:pt x="2" y="0"/>
                  <a:pt x="2" y="0"/>
                </a:cubicBezTo>
                <a:close/>
              </a:path>
            </a:pathLst>
          </a:custGeom>
          <a:gradFill rotWithShape="0">
            <a:gsLst>
              <a:gs pos="0">
                <a:srgbClr val="FFFF00"/>
              </a:gs>
              <a:gs pos="100000">
                <a:srgbClr val="FFFFAD"/>
              </a:gs>
            </a:gsLst>
            <a:lin ang="5400000" scaled="1"/>
          </a:gradFill>
          <a:ln w="12700">
            <a:solidFill>
              <a:srgbClr val="000000"/>
            </a:solidFill>
            <a:round/>
            <a:headEnd/>
            <a:tailEnd/>
          </a:ln>
        </p:spPr>
        <p:txBody>
          <a:bodyPr wrap="none"/>
          <a:lstStyle/>
          <a:p>
            <a:endParaRPr lang="en-CA"/>
          </a:p>
        </p:txBody>
      </p:sp>
      <p:sp>
        <p:nvSpPr>
          <p:cNvPr id="36102" name="Oval 261"/>
          <p:cNvSpPr>
            <a:spLocks noChangeArrowheads="1"/>
          </p:cNvSpPr>
          <p:nvPr/>
        </p:nvSpPr>
        <p:spPr bwMode="auto">
          <a:xfrm>
            <a:off x="7305675" y="5573713"/>
            <a:ext cx="190500" cy="117475"/>
          </a:xfrm>
          <a:prstGeom prst="ellipse">
            <a:avLst/>
          </a:prstGeom>
          <a:gradFill rotWithShape="0">
            <a:gsLst>
              <a:gs pos="0">
                <a:srgbClr val="FFFFD0"/>
              </a:gs>
              <a:gs pos="100000">
                <a:srgbClr val="FFFFAD"/>
              </a:gs>
            </a:gsLst>
            <a:lin ang="5400000" scaled="1"/>
          </a:gradFill>
          <a:ln w="12700">
            <a:solidFill>
              <a:srgbClr val="000000"/>
            </a:solidFill>
            <a:round/>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6103" name="Freeform 262"/>
          <p:cNvSpPr>
            <a:spLocks noChangeArrowheads="1"/>
          </p:cNvSpPr>
          <p:nvPr/>
        </p:nvSpPr>
        <p:spPr bwMode="auto">
          <a:xfrm>
            <a:off x="7305675" y="5630863"/>
            <a:ext cx="188913" cy="161925"/>
          </a:xfrm>
          <a:custGeom>
            <a:avLst/>
            <a:gdLst>
              <a:gd name="T0" fmla="*/ 2147483646 w 139"/>
              <a:gd name="T1" fmla="*/ 2147483646 h 112"/>
              <a:gd name="T2" fmla="*/ 2147483646 w 139"/>
              <a:gd name="T3" fmla="*/ 2147483646 h 112"/>
              <a:gd name="T4" fmla="*/ 2147483646 w 139"/>
              <a:gd name="T5" fmla="*/ 2147483646 h 112"/>
              <a:gd name="T6" fmla="*/ 2147483646 w 139"/>
              <a:gd name="T7" fmla="*/ 2147483646 h 112"/>
              <a:gd name="T8" fmla="*/ 2147483646 w 139"/>
              <a:gd name="T9" fmla="*/ 2147483646 h 112"/>
              <a:gd name="T10" fmla="*/ 2147483646 w 139"/>
              <a:gd name="T11" fmla="*/ 2147483646 h 112"/>
              <a:gd name="T12" fmla="*/ 0 w 139"/>
              <a:gd name="T13" fmla="*/ 2147483646 h 112"/>
              <a:gd name="T14" fmla="*/ 0 w 139"/>
              <a:gd name="T15" fmla="*/ 0 h 112"/>
              <a:gd name="T16" fmla="*/ 2147483646 w 139"/>
              <a:gd name="T17" fmla="*/ 2147483646 h 1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12"/>
              <a:gd name="T29" fmla="*/ 139 w 139"/>
              <a:gd name="T30" fmla="*/ 112 h 1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12">
                <a:moveTo>
                  <a:pt x="2" y="1"/>
                </a:moveTo>
                <a:cubicBezTo>
                  <a:pt x="31" y="54"/>
                  <a:pt x="109" y="55"/>
                  <a:pt x="139" y="1"/>
                </a:cubicBezTo>
                <a:cubicBezTo>
                  <a:pt x="139" y="1"/>
                  <a:pt x="139" y="1"/>
                  <a:pt x="139" y="1"/>
                </a:cubicBezTo>
                <a:cubicBezTo>
                  <a:pt x="139" y="58"/>
                  <a:pt x="139" y="58"/>
                  <a:pt x="139" y="58"/>
                </a:cubicBezTo>
                <a:cubicBezTo>
                  <a:pt x="139" y="58"/>
                  <a:pt x="139" y="58"/>
                  <a:pt x="139" y="58"/>
                </a:cubicBezTo>
                <a:cubicBezTo>
                  <a:pt x="109" y="112"/>
                  <a:pt x="31" y="111"/>
                  <a:pt x="2" y="58"/>
                </a:cubicBezTo>
                <a:cubicBezTo>
                  <a:pt x="0" y="57"/>
                  <a:pt x="0" y="57"/>
                  <a:pt x="0" y="57"/>
                </a:cubicBezTo>
                <a:cubicBezTo>
                  <a:pt x="0" y="0"/>
                  <a:pt x="0" y="0"/>
                  <a:pt x="0" y="0"/>
                </a:cubicBezTo>
                <a:cubicBezTo>
                  <a:pt x="2" y="1"/>
                  <a:pt x="2" y="1"/>
                  <a:pt x="2" y="1"/>
                </a:cubicBezTo>
                <a:close/>
              </a:path>
            </a:pathLst>
          </a:custGeom>
          <a:gradFill rotWithShape="0">
            <a:gsLst>
              <a:gs pos="0">
                <a:srgbClr val="FFFF00"/>
              </a:gs>
              <a:gs pos="100000">
                <a:srgbClr val="FFFFAD"/>
              </a:gs>
            </a:gsLst>
            <a:lin ang="5400000" scaled="1"/>
          </a:gradFill>
          <a:ln w="12700">
            <a:solidFill>
              <a:srgbClr val="000000"/>
            </a:solidFill>
            <a:round/>
            <a:headEnd/>
            <a:tailEnd/>
          </a:ln>
        </p:spPr>
        <p:txBody>
          <a:bodyPr wrap="none"/>
          <a:lstStyle/>
          <a:p>
            <a:endParaRPr lang="en-CA"/>
          </a:p>
        </p:txBody>
      </p:sp>
      <p:sp>
        <p:nvSpPr>
          <p:cNvPr id="36104" name="Oval 263"/>
          <p:cNvSpPr>
            <a:spLocks noChangeArrowheads="1"/>
          </p:cNvSpPr>
          <p:nvPr/>
        </p:nvSpPr>
        <p:spPr bwMode="auto">
          <a:xfrm>
            <a:off x="7515225" y="5573713"/>
            <a:ext cx="190500" cy="117475"/>
          </a:xfrm>
          <a:prstGeom prst="ellipse">
            <a:avLst/>
          </a:prstGeom>
          <a:gradFill rotWithShape="0">
            <a:gsLst>
              <a:gs pos="0">
                <a:srgbClr val="FFFFD0"/>
              </a:gs>
              <a:gs pos="100000">
                <a:srgbClr val="FFFFAD"/>
              </a:gs>
            </a:gsLst>
            <a:lin ang="5400000" scaled="1"/>
          </a:gradFill>
          <a:ln w="12700">
            <a:solidFill>
              <a:srgbClr val="000000"/>
            </a:solidFill>
            <a:round/>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6105" name="Freeform 264"/>
          <p:cNvSpPr>
            <a:spLocks noChangeArrowheads="1"/>
          </p:cNvSpPr>
          <p:nvPr/>
        </p:nvSpPr>
        <p:spPr bwMode="auto">
          <a:xfrm>
            <a:off x="7516813" y="5629275"/>
            <a:ext cx="188912" cy="161925"/>
          </a:xfrm>
          <a:custGeom>
            <a:avLst/>
            <a:gdLst>
              <a:gd name="T0" fmla="*/ 2147483646 w 139"/>
              <a:gd name="T1" fmla="*/ 2147483646 h 112"/>
              <a:gd name="T2" fmla="*/ 2147483646 w 139"/>
              <a:gd name="T3" fmla="*/ 2147483646 h 112"/>
              <a:gd name="T4" fmla="*/ 2147483646 w 139"/>
              <a:gd name="T5" fmla="*/ 2147483646 h 112"/>
              <a:gd name="T6" fmla="*/ 2147483646 w 139"/>
              <a:gd name="T7" fmla="*/ 2147483646 h 112"/>
              <a:gd name="T8" fmla="*/ 2147483646 w 139"/>
              <a:gd name="T9" fmla="*/ 2147483646 h 112"/>
              <a:gd name="T10" fmla="*/ 2147483646 w 139"/>
              <a:gd name="T11" fmla="*/ 2147483646 h 112"/>
              <a:gd name="T12" fmla="*/ 0 w 139"/>
              <a:gd name="T13" fmla="*/ 2147483646 h 112"/>
              <a:gd name="T14" fmla="*/ 0 w 139"/>
              <a:gd name="T15" fmla="*/ 0 h 112"/>
              <a:gd name="T16" fmla="*/ 2147483646 w 139"/>
              <a:gd name="T17" fmla="*/ 2147483646 h 1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12"/>
              <a:gd name="T29" fmla="*/ 139 w 139"/>
              <a:gd name="T30" fmla="*/ 112 h 1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12">
                <a:moveTo>
                  <a:pt x="2" y="1"/>
                </a:moveTo>
                <a:cubicBezTo>
                  <a:pt x="31" y="54"/>
                  <a:pt x="109" y="55"/>
                  <a:pt x="139" y="2"/>
                </a:cubicBezTo>
                <a:cubicBezTo>
                  <a:pt x="139" y="1"/>
                  <a:pt x="139" y="1"/>
                  <a:pt x="139" y="1"/>
                </a:cubicBezTo>
                <a:cubicBezTo>
                  <a:pt x="139" y="58"/>
                  <a:pt x="139" y="58"/>
                  <a:pt x="139" y="58"/>
                </a:cubicBezTo>
                <a:cubicBezTo>
                  <a:pt x="139" y="59"/>
                  <a:pt x="139" y="59"/>
                  <a:pt x="139" y="59"/>
                </a:cubicBezTo>
                <a:cubicBezTo>
                  <a:pt x="109" y="112"/>
                  <a:pt x="31" y="112"/>
                  <a:pt x="2" y="58"/>
                </a:cubicBezTo>
                <a:cubicBezTo>
                  <a:pt x="0" y="58"/>
                  <a:pt x="0" y="58"/>
                  <a:pt x="0" y="58"/>
                </a:cubicBezTo>
                <a:cubicBezTo>
                  <a:pt x="0" y="0"/>
                  <a:pt x="0" y="0"/>
                  <a:pt x="0" y="0"/>
                </a:cubicBezTo>
                <a:cubicBezTo>
                  <a:pt x="2" y="1"/>
                  <a:pt x="2" y="1"/>
                  <a:pt x="2" y="1"/>
                </a:cubicBezTo>
                <a:close/>
              </a:path>
            </a:pathLst>
          </a:custGeom>
          <a:gradFill rotWithShape="0">
            <a:gsLst>
              <a:gs pos="0">
                <a:srgbClr val="FFFF00"/>
              </a:gs>
              <a:gs pos="100000">
                <a:srgbClr val="FFFFAD"/>
              </a:gs>
            </a:gsLst>
            <a:lin ang="5400000" scaled="1"/>
          </a:gradFill>
          <a:ln w="12700">
            <a:solidFill>
              <a:srgbClr val="000000"/>
            </a:solidFill>
            <a:round/>
            <a:headEnd/>
            <a:tailEnd/>
          </a:ln>
        </p:spPr>
        <p:txBody>
          <a:bodyPr wrap="none"/>
          <a:lstStyle/>
          <a:p>
            <a:endParaRPr lang="en-CA"/>
          </a:p>
        </p:txBody>
      </p:sp>
      <p:sp>
        <p:nvSpPr>
          <p:cNvPr id="36106" name="Oval 265"/>
          <p:cNvSpPr>
            <a:spLocks noChangeArrowheads="1"/>
          </p:cNvSpPr>
          <p:nvPr/>
        </p:nvSpPr>
        <p:spPr bwMode="auto">
          <a:xfrm>
            <a:off x="7727950" y="5573713"/>
            <a:ext cx="192088" cy="117475"/>
          </a:xfrm>
          <a:prstGeom prst="ellipse">
            <a:avLst/>
          </a:prstGeom>
          <a:gradFill rotWithShape="0">
            <a:gsLst>
              <a:gs pos="0">
                <a:srgbClr val="FFFFD0"/>
              </a:gs>
              <a:gs pos="100000">
                <a:srgbClr val="FFFFAD"/>
              </a:gs>
            </a:gsLst>
            <a:lin ang="5400000" scaled="1"/>
          </a:gradFill>
          <a:ln w="12700">
            <a:solidFill>
              <a:srgbClr val="000000"/>
            </a:solidFill>
            <a:round/>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6107" name="Freeform 266"/>
          <p:cNvSpPr>
            <a:spLocks noChangeArrowheads="1"/>
          </p:cNvSpPr>
          <p:nvPr/>
        </p:nvSpPr>
        <p:spPr bwMode="auto">
          <a:xfrm>
            <a:off x="7729538" y="5629275"/>
            <a:ext cx="188912" cy="163513"/>
          </a:xfrm>
          <a:custGeom>
            <a:avLst/>
            <a:gdLst>
              <a:gd name="T0" fmla="*/ 2147483646 w 139"/>
              <a:gd name="T1" fmla="*/ 2147483646 h 113"/>
              <a:gd name="T2" fmla="*/ 2147483646 w 139"/>
              <a:gd name="T3" fmla="*/ 2147483646 h 113"/>
              <a:gd name="T4" fmla="*/ 2147483646 w 139"/>
              <a:gd name="T5" fmla="*/ 2147483646 h 113"/>
              <a:gd name="T6" fmla="*/ 2147483646 w 139"/>
              <a:gd name="T7" fmla="*/ 2147483646 h 113"/>
              <a:gd name="T8" fmla="*/ 2147483646 w 139"/>
              <a:gd name="T9" fmla="*/ 2147483646 h 113"/>
              <a:gd name="T10" fmla="*/ 2147483646 w 139"/>
              <a:gd name="T11" fmla="*/ 2147483646 h 113"/>
              <a:gd name="T12" fmla="*/ 0 w 139"/>
              <a:gd name="T13" fmla="*/ 2147483646 h 113"/>
              <a:gd name="T14" fmla="*/ 0 w 139"/>
              <a:gd name="T15" fmla="*/ 0 h 113"/>
              <a:gd name="T16" fmla="*/ 2147483646 w 139"/>
              <a:gd name="T17" fmla="*/ 2147483646 h 1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13"/>
              <a:gd name="T29" fmla="*/ 139 w 139"/>
              <a:gd name="T30" fmla="*/ 113 h 1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13">
                <a:moveTo>
                  <a:pt x="2" y="1"/>
                </a:moveTo>
                <a:cubicBezTo>
                  <a:pt x="31" y="55"/>
                  <a:pt x="109" y="55"/>
                  <a:pt x="139" y="2"/>
                </a:cubicBezTo>
                <a:cubicBezTo>
                  <a:pt x="139" y="1"/>
                  <a:pt x="139" y="1"/>
                  <a:pt x="139" y="1"/>
                </a:cubicBezTo>
                <a:cubicBezTo>
                  <a:pt x="139" y="59"/>
                  <a:pt x="139" y="59"/>
                  <a:pt x="139" y="59"/>
                </a:cubicBezTo>
                <a:cubicBezTo>
                  <a:pt x="139" y="59"/>
                  <a:pt x="139" y="59"/>
                  <a:pt x="139" y="59"/>
                </a:cubicBezTo>
                <a:cubicBezTo>
                  <a:pt x="109" y="113"/>
                  <a:pt x="31" y="112"/>
                  <a:pt x="2" y="59"/>
                </a:cubicBezTo>
                <a:cubicBezTo>
                  <a:pt x="0" y="58"/>
                  <a:pt x="0" y="58"/>
                  <a:pt x="0" y="58"/>
                </a:cubicBezTo>
                <a:cubicBezTo>
                  <a:pt x="0" y="0"/>
                  <a:pt x="0" y="0"/>
                  <a:pt x="0" y="0"/>
                </a:cubicBezTo>
                <a:cubicBezTo>
                  <a:pt x="2" y="1"/>
                  <a:pt x="2" y="1"/>
                  <a:pt x="2" y="1"/>
                </a:cubicBezTo>
                <a:close/>
              </a:path>
            </a:pathLst>
          </a:custGeom>
          <a:gradFill rotWithShape="0">
            <a:gsLst>
              <a:gs pos="0">
                <a:srgbClr val="FFFF00"/>
              </a:gs>
              <a:gs pos="100000">
                <a:srgbClr val="FFFFAD"/>
              </a:gs>
            </a:gsLst>
            <a:lin ang="5400000" scaled="1"/>
          </a:gradFill>
          <a:ln w="12700">
            <a:solidFill>
              <a:srgbClr val="000000"/>
            </a:solidFill>
            <a:round/>
            <a:headEnd/>
            <a:tailEnd/>
          </a:ln>
        </p:spPr>
        <p:txBody>
          <a:bodyPr wrap="none"/>
          <a:lstStyle/>
          <a:p>
            <a:endParaRPr lang="en-CA"/>
          </a:p>
        </p:txBody>
      </p:sp>
      <p:sp>
        <p:nvSpPr>
          <p:cNvPr id="36108" name="Oval 267"/>
          <p:cNvSpPr>
            <a:spLocks noChangeArrowheads="1"/>
          </p:cNvSpPr>
          <p:nvPr/>
        </p:nvSpPr>
        <p:spPr bwMode="auto">
          <a:xfrm>
            <a:off x="7940675" y="5573713"/>
            <a:ext cx="190500" cy="117475"/>
          </a:xfrm>
          <a:prstGeom prst="ellipse">
            <a:avLst/>
          </a:prstGeom>
          <a:gradFill rotWithShape="0">
            <a:gsLst>
              <a:gs pos="0">
                <a:srgbClr val="FFFFD0"/>
              </a:gs>
              <a:gs pos="100000">
                <a:srgbClr val="FFFFAD"/>
              </a:gs>
            </a:gsLst>
            <a:lin ang="5400000" scaled="1"/>
          </a:gradFill>
          <a:ln w="12700">
            <a:solidFill>
              <a:srgbClr val="000000"/>
            </a:solidFill>
            <a:round/>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6109" name="Freeform 268"/>
          <p:cNvSpPr>
            <a:spLocks noChangeArrowheads="1"/>
          </p:cNvSpPr>
          <p:nvPr/>
        </p:nvSpPr>
        <p:spPr bwMode="auto">
          <a:xfrm>
            <a:off x="7940675" y="5629275"/>
            <a:ext cx="190500" cy="161925"/>
          </a:xfrm>
          <a:custGeom>
            <a:avLst/>
            <a:gdLst>
              <a:gd name="T0" fmla="*/ 2147483646 w 140"/>
              <a:gd name="T1" fmla="*/ 0 h 112"/>
              <a:gd name="T2" fmla="*/ 2147483646 w 140"/>
              <a:gd name="T3" fmla="*/ 2147483646 h 112"/>
              <a:gd name="T4" fmla="*/ 2147483646 w 140"/>
              <a:gd name="T5" fmla="*/ 0 h 112"/>
              <a:gd name="T6" fmla="*/ 2147483646 w 140"/>
              <a:gd name="T7" fmla="*/ 2147483646 h 112"/>
              <a:gd name="T8" fmla="*/ 2147483646 w 140"/>
              <a:gd name="T9" fmla="*/ 2147483646 h 112"/>
              <a:gd name="T10" fmla="*/ 2147483646 w 140"/>
              <a:gd name="T11" fmla="*/ 2147483646 h 112"/>
              <a:gd name="T12" fmla="*/ 0 w 140"/>
              <a:gd name="T13" fmla="*/ 2147483646 h 112"/>
              <a:gd name="T14" fmla="*/ 0 w 140"/>
              <a:gd name="T15" fmla="*/ 0 h 112"/>
              <a:gd name="T16" fmla="*/ 2147483646 w 140"/>
              <a:gd name="T17" fmla="*/ 0 h 1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0"/>
              <a:gd name="T28" fmla="*/ 0 h 112"/>
              <a:gd name="T29" fmla="*/ 140 w 140"/>
              <a:gd name="T30" fmla="*/ 112 h 1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0" h="112">
                <a:moveTo>
                  <a:pt x="2" y="0"/>
                </a:moveTo>
                <a:cubicBezTo>
                  <a:pt x="31" y="54"/>
                  <a:pt x="109" y="55"/>
                  <a:pt x="139" y="2"/>
                </a:cubicBezTo>
                <a:cubicBezTo>
                  <a:pt x="140" y="0"/>
                  <a:pt x="140" y="0"/>
                  <a:pt x="140" y="0"/>
                </a:cubicBezTo>
                <a:cubicBezTo>
                  <a:pt x="140" y="58"/>
                  <a:pt x="140" y="58"/>
                  <a:pt x="140" y="58"/>
                </a:cubicBezTo>
                <a:cubicBezTo>
                  <a:pt x="139" y="59"/>
                  <a:pt x="139" y="59"/>
                  <a:pt x="139" y="59"/>
                </a:cubicBezTo>
                <a:cubicBezTo>
                  <a:pt x="109" y="112"/>
                  <a:pt x="31" y="111"/>
                  <a:pt x="2" y="58"/>
                </a:cubicBezTo>
                <a:cubicBezTo>
                  <a:pt x="0" y="58"/>
                  <a:pt x="0" y="58"/>
                  <a:pt x="0" y="58"/>
                </a:cubicBezTo>
                <a:cubicBezTo>
                  <a:pt x="0" y="0"/>
                  <a:pt x="0" y="0"/>
                  <a:pt x="0" y="0"/>
                </a:cubicBezTo>
                <a:cubicBezTo>
                  <a:pt x="2" y="0"/>
                  <a:pt x="2" y="0"/>
                  <a:pt x="2" y="0"/>
                </a:cubicBezTo>
                <a:close/>
              </a:path>
            </a:pathLst>
          </a:custGeom>
          <a:gradFill rotWithShape="0">
            <a:gsLst>
              <a:gs pos="0">
                <a:srgbClr val="FFFF00"/>
              </a:gs>
              <a:gs pos="100000">
                <a:srgbClr val="FFFFAD"/>
              </a:gs>
            </a:gsLst>
            <a:lin ang="5400000" scaled="1"/>
          </a:gradFill>
          <a:ln w="12700">
            <a:solidFill>
              <a:srgbClr val="000000"/>
            </a:solidFill>
            <a:round/>
            <a:headEnd/>
            <a:tailEnd/>
          </a:ln>
        </p:spPr>
        <p:txBody>
          <a:bodyPr wrap="none"/>
          <a:lstStyle/>
          <a:p>
            <a:endParaRPr lang="en-CA"/>
          </a:p>
        </p:txBody>
      </p:sp>
      <p:sp>
        <p:nvSpPr>
          <p:cNvPr id="36110" name="Oval 269"/>
          <p:cNvSpPr>
            <a:spLocks noChangeArrowheads="1"/>
          </p:cNvSpPr>
          <p:nvPr/>
        </p:nvSpPr>
        <p:spPr bwMode="auto">
          <a:xfrm>
            <a:off x="8174038" y="5573713"/>
            <a:ext cx="192087" cy="117475"/>
          </a:xfrm>
          <a:prstGeom prst="ellipse">
            <a:avLst/>
          </a:prstGeom>
          <a:gradFill rotWithShape="0">
            <a:gsLst>
              <a:gs pos="0">
                <a:srgbClr val="FFFFD0"/>
              </a:gs>
              <a:gs pos="100000">
                <a:srgbClr val="FFFFAD"/>
              </a:gs>
            </a:gsLst>
            <a:lin ang="5400000" scaled="1"/>
          </a:gradFill>
          <a:ln w="12700">
            <a:solidFill>
              <a:srgbClr val="000000"/>
            </a:solidFill>
            <a:round/>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6111" name="Freeform 270"/>
          <p:cNvSpPr>
            <a:spLocks noChangeArrowheads="1"/>
          </p:cNvSpPr>
          <p:nvPr/>
        </p:nvSpPr>
        <p:spPr bwMode="auto">
          <a:xfrm>
            <a:off x="8175625" y="5629275"/>
            <a:ext cx="190500" cy="161925"/>
          </a:xfrm>
          <a:custGeom>
            <a:avLst/>
            <a:gdLst>
              <a:gd name="T0" fmla="*/ 2147483646 w 140"/>
              <a:gd name="T1" fmla="*/ 0 h 112"/>
              <a:gd name="T2" fmla="*/ 2147483646 w 140"/>
              <a:gd name="T3" fmla="*/ 2147483646 h 112"/>
              <a:gd name="T4" fmla="*/ 2147483646 w 140"/>
              <a:gd name="T5" fmla="*/ 0 h 112"/>
              <a:gd name="T6" fmla="*/ 2147483646 w 140"/>
              <a:gd name="T7" fmla="*/ 2147483646 h 112"/>
              <a:gd name="T8" fmla="*/ 2147483646 w 140"/>
              <a:gd name="T9" fmla="*/ 2147483646 h 112"/>
              <a:gd name="T10" fmla="*/ 2147483646 w 140"/>
              <a:gd name="T11" fmla="*/ 2147483646 h 112"/>
              <a:gd name="T12" fmla="*/ 0 w 140"/>
              <a:gd name="T13" fmla="*/ 2147483646 h 112"/>
              <a:gd name="T14" fmla="*/ 0 w 140"/>
              <a:gd name="T15" fmla="*/ 0 h 112"/>
              <a:gd name="T16" fmla="*/ 2147483646 w 140"/>
              <a:gd name="T17" fmla="*/ 0 h 1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0"/>
              <a:gd name="T28" fmla="*/ 0 h 112"/>
              <a:gd name="T29" fmla="*/ 140 w 140"/>
              <a:gd name="T30" fmla="*/ 112 h 1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0" h="112">
                <a:moveTo>
                  <a:pt x="2" y="0"/>
                </a:moveTo>
                <a:cubicBezTo>
                  <a:pt x="31" y="54"/>
                  <a:pt x="108" y="55"/>
                  <a:pt x="139" y="2"/>
                </a:cubicBezTo>
                <a:cubicBezTo>
                  <a:pt x="140" y="0"/>
                  <a:pt x="140" y="0"/>
                  <a:pt x="140" y="0"/>
                </a:cubicBezTo>
                <a:cubicBezTo>
                  <a:pt x="140" y="58"/>
                  <a:pt x="140" y="58"/>
                  <a:pt x="140" y="58"/>
                </a:cubicBezTo>
                <a:cubicBezTo>
                  <a:pt x="139" y="59"/>
                  <a:pt x="139" y="59"/>
                  <a:pt x="139" y="59"/>
                </a:cubicBezTo>
                <a:cubicBezTo>
                  <a:pt x="108" y="112"/>
                  <a:pt x="31" y="111"/>
                  <a:pt x="2" y="58"/>
                </a:cubicBezTo>
                <a:cubicBezTo>
                  <a:pt x="0" y="58"/>
                  <a:pt x="0" y="58"/>
                  <a:pt x="0" y="58"/>
                </a:cubicBezTo>
                <a:cubicBezTo>
                  <a:pt x="0" y="0"/>
                  <a:pt x="0" y="0"/>
                  <a:pt x="0" y="0"/>
                </a:cubicBezTo>
                <a:cubicBezTo>
                  <a:pt x="2" y="0"/>
                  <a:pt x="2" y="0"/>
                  <a:pt x="2" y="0"/>
                </a:cubicBezTo>
                <a:close/>
              </a:path>
            </a:pathLst>
          </a:custGeom>
          <a:gradFill rotWithShape="0">
            <a:gsLst>
              <a:gs pos="0">
                <a:srgbClr val="FFFF00"/>
              </a:gs>
              <a:gs pos="100000">
                <a:srgbClr val="FFFFAD"/>
              </a:gs>
            </a:gsLst>
            <a:lin ang="5400000" scaled="1"/>
          </a:gradFill>
          <a:ln w="12700">
            <a:solidFill>
              <a:srgbClr val="000000"/>
            </a:solidFill>
            <a:round/>
            <a:headEnd/>
            <a:tailEnd/>
          </a:ln>
        </p:spPr>
        <p:txBody>
          <a:bodyPr wrap="none"/>
          <a:lstStyle/>
          <a:p>
            <a:endParaRPr lang="en-CA"/>
          </a:p>
        </p:txBody>
      </p:sp>
      <p:sp>
        <p:nvSpPr>
          <p:cNvPr id="36112" name="Oval 271"/>
          <p:cNvSpPr>
            <a:spLocks noChangeArrowheads="1"/>
          </p:cNvSpPr>
          <p:nvPr/>
        </p:nvSpPr>
        <p:spPr bwMode="auto">
          <a:xfrm>
            <a:off x="6956425" y="5707063"/>
            <a:ext cx="190500" cy="117475"/>
          </a:xfrm>
          <a:prstGeom prst="ellipse">
            <a:avLst/>
          </a:prstGeom>
          <a:gradFill rotWithShape="0">
            <a:gsLst>
              <a:gs pos="0">
                <a:srgbClr val="FFFFD0"/>
              </a:gs>
              <a:gs pos="100000">
                <a:srgbClr val="FFFFAD"/>
              </a:gs>
            </a:gsLst>
            <a:lin ang="5400000" scaled="1"/>
          </a:gradFill>
          <a:ln w="12700">
            <a:solidFill>
              <a:srgbClr val="000000"/>
            </a:solidFill>
            <a:round/>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6113" name="Freeform 272"/>
          <p:cNvSpPr>
            <a:spLocks noChangeArrowheads="1"/>
          </p:cNvSpPr>
          <p:nvPr/>
        </p:nvSpPr>
        <p:spPr bwMode="auto">
          <a:xfrm>
            <a:off x="6956425" y="5762625"/>
            <a:ext cx="190500" cy="163513"/>
          </a:xfrm>
          <a:custGeom>
            <a:avLst/>
            <a:gdLst>
              <a:gd name="T0" fmla="*/ 2147483646 w 140"/>
              <a:gd name="T1" fmla="*/ 2147483646 h 113"/>
              <a:gd name="T2" fmla="*/ 2147483646 w 140"/>
              <a:gd name="T3" fmla="*/ 2147483646 h 113"/>
              <a:gd name="T4" fmla="*/ 2147483646 w 140"/>
              <a:gd name="T5" fmla="*/ 2147483646 h 113"/>
              <a:gd name="T6" fmla="*/ 2147483646 w 140"/>
              <a:gd name="T7" fmla="*/ 2147483646 h 113"/>
              <a:gd name="T8" fmla="*/ 2147483646 w 140"/>
              <a:gd name="T9" fmla="*/ 2147483646 h 113"/>
              <a:gd name="T10" fmla="*/ 2147483646 w 140"/>
              <a:gd name="T11" fmla="*/ 2147483646 h 113"/>
              <a:gd name="T12" fmla="*/ 0 w 140"/>
              <a:gd name="T13" fmla="*/ 2147483646 h 113"/>
              <a:gd name="T14" fmla="*/ 0 w 140"/>
              <a:gd name="T15" fmla="*/ 0 h 113"/>
              <a:gd name="T16" fmla="*/ 2147483646 w 140"/>
              <a:gd name="T17" fmla="*/ 2147483646 h 1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0"/>
              <a:gd name="T28" fmla="*/ 0 h 113"/>
              <a:gd name="T29" fmla="*/ 140 w 140"/>
              <a:gd name="T30" fmla="*/ 113 h 1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0" h="113">
                <a:moveTo>
                  <a:pt x="2" y="1"/>
                </a:moveTo>
                <a:cubicBezTo>
                  <a:pt x="32" y="55"/>
                  <a:pt x="109" y="55"/>
                  <a:pt x="139" y="2"/>
                </a:cubicBezTo>
                <a:cubicBezTo>
                  <a:pt x="140" y="1"/>
                  <a:pt x="140" y="1"/>
                  <a:pt x="140" y="1"/>
                </a:cubicBezTo>
                <a:cubicBezTo>
                  <a:pt x="140" y="58"/>
                  <a:pt x="140" y="58"/>
                  <a:pt x="140" y="58"/>
                </a:cubicBezTo>
                <a:cubicBezTo>
                  <a:pt x="139" y="59"/>
                  <a:pt x="139" y="59"/>
                  <a:pt x="139" y="59"/>
                </a:cubicBezTo>
                <a:cubicBezTo>
                  <a:pt x="109" y="113"/>
                  <a:pt x="32" y="112"/>
                  <a:pt x="2" y="58"/>
                </a:cubicBezTo>
                <a:cubicBezTo>
                  <a:pt x="0" y="58"/>
                  <a:pt x="0" y="58"/>
                  <a:pt x="0" y="58"/>
                </a:cubicBezTo>
                <a:cubicBezTo>
                  <a:pt x="0" y="0"/>
                  <a:pt x="0" y="0"/>
                  <a:pt x="0" y="0"/>
                </a:cubicBezTo>
                <a:cubicBezTo>
                  <a:pt x="2" y="1"/>
                  <a:pt x="2" y="1"/>
                  <a:pt x="2" y="1"/>
                </a:cubicBezTo>
                <a:close/>
              </a:path>
            </a:pathLst>
          </a:custGeom>
          <a:gradFill rotWithShape="0">
            <a:gsLst>
              <a:gs pos="0">
                <a:srgbClr val="FFFF00"/>
              </a:gs>
              <a:gs pos="100000">
                <a:srgbClr val="FFFFAD"/>
              </a:gs>
            </a:gsLst>
            <a:lin ang="5400000" scaled="1"/>
          </a:gradFill>
          <a:ln w="12700">
            <a:solidFill>
              <a:srgbClr val="000000"/>
            </a:solidFill>
            <a:round/>
            <a:headEnd/>
            <a:tailEnd/>
          </a:ln>
        </p:spPr>
        <p:txBody>
          <a:bodyPr wrap="none"/>
          <a:lstStyle/>
          <a:p>
            <a:endParaRPr lang="en-CA"/>
          </a:p>
        </p:txBody>
      </p:sp>
      <p:sp>
        <p:nvSpPr>
          <p:cNvPr id="36114" name="Oval 273"/>
          <p:cNvSpPr>
            <a:spLocks noChangeArrowheads="1"/>
          </p:cNvSpPr>
          <p:nvPr/>
        </p:nvSpPr>
        <p:spPr bwMode="auto">
          <a:xfrm>
            <a:off x="7172325" y="5707063"/>
            <a:ext cx="190500" cy="117475"/>
          </a:xfrm>
          <a:prstGeom prst="ellipse">
            <a:avLst/>
          </a:prstGeom>
          <a:gradFill rotWithShape="0">
            <a:gsLst>
              <a:gs pos="0">
                <a:srgbClr val="FFFFD0"/>
              </a:gs>
              <a:gs pos="100000">
                <a:srgbClr val="FFFFAD"/>
              </a:gs>
            </a:gsLst>
            <a:lin ang="5400000" scaled="1"/>
          </a:gradFill>
          <a:ln w="12700">
            <a:solidFill>
              <a:srgbClr val="000000"/>
            </a:solidFill>
            <a:round/>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6115" name="Freeform 274"/>
          <p:cNvSpPr>
            <a:spLocks noChangeArrowheads="1"/>
          </p:cNvSpPr>
          <p:nvPr/>
        </p:nvSpPr>
        <p:spPr bwMode="auto">
          <a:xfrm>
            <a:off x="7173913" y="5764213"/>
            <a:ext cx="188912" cy="161925"/>
          </a:xfrm>
          <a:custGeom>
            <a:avLst/>
            <a:gdLst>
              <a:gd name="T0" fmla="*/ 2147483646 w 139"/>
              <a:gd name="T1" fmla="*/ 0 h 112"/>
              <a:gd name="T2" fmla="*/ 2147483646 w 139"/>
              <a:gd name="T3" fmla="*/ 2147483646 h 112"/>
              <a:gd name="T4" fmla="*/ 2147483646 w 139"/>
              <a:gd name="T5" fmla="*/ 0 h 112"/>
              <a:gd name="T6" fmla="*/ 2147483646 w 139"/>
              <a:gd name="T7" fmla="*/ 2147483646 h 112"/>
              <a:gd name="T8" fmla="*/ 2147483646 w 139"/>
              <a:gd name="T9" fmla="*/ 2147483646 h 112"/>
              <a:gd name="T10" fmla="*/ 2147483646 w 139"/>
              <a:gd name="T11" fmla="*/ 2147483646 h 112"/>
              <a:gd name="T12" fmla="*/ 0 w 139"/>
              <a:gd name="T13" fmla="*/ 2147483646 h 112"/>
              <a:gd name="T14" fmla="*/ 0 w 139"/>
              <a:gd name="T15" fmla="*/ 0 h 112"/>
              <a:gd name="T16" fmla="*/ 2147483646 w 139"/>
              <a:gd name="T17" fmla="*/ 0 h 1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12"/>
              <a:gd name="T29" fmla="*/ 139 w 139"/>
              <a:gd name="T30" fmla="*/ 112 h 1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12">
                <a:moveTo>
                  <a:pt x="2" y="0"/>
                </a:moveTo>
                <a:cubicBezTo>
                  <a:pt x="31" y="54"/>
                  <a:pt x="109" y="54"/>
                  <a:pt x="139" y="2"/>
                </a:cubicBezTo>
                <a:cubicBezTo>
                  <a:pt x="139" y="0"/>
                  <a:pt x="139" y="0"/>
                  <a:pt x="139" y="0"/>
                </a:cubicBezTo>
                <a:cubicBezTo>
                  <a:pt x="139" y="58"/>
                  <a:pt x="139" y="58"/>
                  <a:pt x="139" y="58"/>
                </a:cubicBezTo>
                <a:cubicBezTo>
                  <a:pt x="139" y="58"/>
                  <a:pt x="139" y="58"/>
                  <a:pt x="139" y="58"/>
                </a:cubicBezTo>
                <a:cubicBezTo>
                  <a:pt x="109" y="112"/>
                  <a:pt x="31" y="112"/>
                  <a:pt x="2" y="58"/>
                </a:cubicBezTo>
                <a:cubicBezTo>
                  <a:pt x="0" y="57"/>
                  <a:pt x="0" y="57"/>
                  <a:pt x="0" y="57"/>
                </a:cubicBezTo>
                <a:cubicBezTo>
                  <a:pt x="0" y="0"/>
                  <a:pt x="0" y="0"/>
                  <a:pt x="0" y="0"/>
                </a:cubicBezTo>
                <a:cubicBezTo>
                  <a:pt x="2" y="0"/>
                  <a:pt x="2" y="0"/>
                  <a:pt x="2" y="0"/>
                </a:cubicBezTo>
                <a:close/>
              </a:path>
            </a:pathLst>
          </a:custGeom>
          <a:gradFill rotWithShape="0">
            <a:gsLst>
              <a:gs pos="0">
                <a:srgbClr val="FFFF00"/>
              </a:gs>
              <a:gs pos="100000">
                <a:srgbClr val="FFFFAD"/>
              </a:gs>
            </a:gsLst>
            <a:lin ang="5400000" scaled="1"/>
          </a:gradFill>
          <a:ln w="12700">
            <a:solidFill>
              <a:srgbClr val="000000"/>
            </a:solidFill>
            <a:round/>
            <a:headEnd/>
            <a:tailEnd/>
          </a:ln>
        </p:spPr>
        <p:txBody>
          <a:bodyPr wrap="none"/>
          <a:lstStyle/>
          <a:p>
            <a:endParaRPr lang="en-CA"/>
          </a:p>
        </p:txBody>
      </p:sp>
      <p:sp>
        <p:nvSpPr>
          <p:cNvPr id="36116" name="Oval 275"/>
          <p:cNvSpPr>
            <a:spLocks noChangeArrowheads="1"/>
          </p:cNvSpPr>
          <p:nvPr/>
        </p:nvSpPr>
        <p:spPr bwMode="auto">
          <a:xfrm>
            <a:off x="7385050" y="5707063"/>
            <a:ext cx="190500" cy="119062"/>
          </a:xfrm>
          <a:prstGeom prst="ellipse">
            <a:avLst/>
          </a:prstGeom>
          <a:gradFill rotWithShape="0">
            <a:gsLst>
              <a:gs pos="0">
                <a:srgbClr val="FFFFD0"/>
              </a:gs>
              <a:gs pos="100000">
                <a:srgbClr val="FFFFAD"/>
              </a:gs>
            </a:gsLst>
            <a:lin ang="5400000" scaled="1"/>
          </a:gradFill>
          <a:ln w="12700">
            <a:solidFill>
              <a:srgbClr val="000000"/>
            </a:solidFill>
            <a:round/>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6117" name="Freeform 276"/>
          <p:cNvSpPr>
            <a:spLocks noChangeArrowheads="1"/>
          </p:cNvSpPr>
          <p:nvPr/>
        </p:nvSpPr>
        <p:spPr bwMode="auto">
          <a:xfrm>
            <a:off x="7385050" y="5764213"/>
            <a:ext cx="188913" cy="161925"/>
          </a:xfrm>
          <a:custGeom>
            <a:avLst/>
            <a:gdLst>
              <a:gd name="T0" fmla="*/ 2147483646 w 139"/>
              <a:gd name="T1" fmla="*/ 2147483646 h 112"/>
              <a:gd name="T2" fmla="*/ 2147483646 w 139"/>
              <a:gd name="T3" fmla="*/ 2147483646 h 112"/>
              <a:gd name="T4" fmla="*/ 2147483646 w 139"/>
              <a:gd name="T5" fmla="*/ 2147483646 h 112"/>
              <a:gd name="T6" fmla="*/ 2147483646 w 139"/>
              <a:gd name="T7" fmla="*/ 2147483646 h 112"/>
              <a:gd name="T8" fmla="*/ 2147483646 w 139"/>
              <a:gd name="T9" fmla="*/ 2147483646 h 112"/>
              <a:gd name="T10" fmla="*/ 2147483646 w 139"/>
              <a:gd name="T11" fmla="*/ 2147483646 h 112"/>
              <a:gd name="T12" fmla="*/ 0 w 139"/>
              <a:gd name="T13" fmla="*/ 2147483646 h 112"/>
              <a:gd name="T14" fmla="*/ 0 w 139"/>
              <a:gd name="T15" fmla="*/ 0 h 112"/>
              <a:gd name="T16" fmla="*/ 2147483646 w 139"/>
              <a:gd name="T17" fmla="*/ 2147483646 h 1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12"/>
              <a:gd name="T29" fmla="*/ 139 w 139"/>
              <a:gd name="T30" fmla="*/ 112 h 1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12">
                <a:moveTo>
                  <a:pt x="2" y="1"/>
                </a:moveTo>
                <a:cubicBezTo>
                  <a:pt x="31" y="54"/>
                  <a:pt x="109" y="55"/>
                  <a:pt x="139" y="2"/>
                </a:cubicBezTo>
                <a:cubicBezTo>
                  <a:pt x="139" y="1"/>
                  <a:pt x="139" y="1"/>
                  <a:pt x="139" y="1"/>
                </a:cubicBezTo>
                <a:cubicBezTo>
                  <a:pt x="139" y="58"/>
                  <a:pt x="139" y="58"/>
                  <a:pt x="139" y="58"/>
                </a:cubicBezTo>
                <a:cubicBezTo>
                  <a:pt x="139" y="59"/>
                  <a:pt x="139" y="59"/>
                  <a:pt x="139" y="59"/>
                </a:cubicBezTo>
                <a:cubicBezTo>
                  <a:pt x="109" y="112"/>
                  <a:pt x="31" y="112"/>
                  <a:pt x="2" y="58"/>
                </a:cubicBezTo>
                <a:cubicBezTo>
                  <a:pt x="0" y="57"/>
                  <a:pt x="0" y="57"/>
                  <a:pt x="0" y="57"/>
                </a:cubicBezTo>
                <a:cubicBezTo>
                  <a:pt x="0" y="0"/>
                  <a:pt x="0" y="0"/>
                  <a:pt x="0" y="0"/>
                </a:cubicBezTo>
                <a:cubicBezTo>
                  <a:pt x="2" y="1"/>
                  <a:pt x="2" y="1"/>
                  <a:pt x="2" y="1"/>
                </a:cubicBezTo>
                <a:close/>
              </a:path>
            </a:pathLst>
          </a:custGeom>
          <a:gradFill rotWithShape="0">
            <a:gsLst>
              <a:gs pos="0">
                <a:srgbClr val="FFFF00"/>
              </a:gs>
              <a:gs pos="100000">
                <a:srgbClr val="FFFFAD"/>
              </a:gs>
            </a:gsLst>
            <a:lin ang="5400000" scaled="1"/>
          </a:gradFill>
          <a:ln w="12700">
            <a:solidFill>
              <a:srgbClr val="000000"/>
            </a:solidFill>
            <a:round/>
            <a:headEnd/>
            <a:tailEnd/>
          </a:ln>
        </p:spPr>
        <p:txBody>
          <a:bodyPr wrap="none"/>
          <a:lstStyle/>
          <a:p>
            <a:endParaRPr lang="en-CA"/>
          </a:p>
        </p:txBody>
      </p:sp>
      <p:sp>
        <p:nvSpPr>
          <p:cNvPr id="36118" name="Oval 277"/>
          <p:cNvSpPr>
            <a:spLocks noChangeArrowheads="1"/>
          </p:cNvSpPr>
          <p:nvPr/>
        </p:nvSpPr>
        <p:spPr bwMode="auto">
          <a:xfrm>
            <a:off x="7594600" y="5707063"/>
            <a:ext cx="190500" cy="117475"/>
          </a:xfrm>
          <a:prstGeom prst="ellipse">
            <a:avLst/>
          </a:prstGeom>
          <a:gradFill rotWithShape="0">
            <a:gsLst>
              <a:gs pos="0">
                <a:srgbClr val="FFFFD0"/>
              </a:gs>
              <a:gs pos="100000">
                <a:srgbClr val="FFFFAD"/>
              </a:gs>
            </a:gsLst>
            <a:lin ang="5400000" scaled="1"/>
          </a:gradFill>
          <a:ln w="12700">
            <a:solidFill>
              <a:srgbClr val="000000"/>
            </a:solidFill>
            <a:round/>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6119" name="Freeform 278"/>
          <p:cNvSpPr>
            <a:spLocks noChangeArrowheads="1"/>
          </p:cNvSpPr>
          <p:nvPr/>
        </p:nvSpPr>
        <p:spPr bwMode="auto">
          <a:xfrm>
            <a:off x="7596188" y="5764213"/>
            <a:ext cx="188912" cy="161925"/>
          </a:xfrm>
          <a:custGeom>
            <a:avLst/>
            <a:gdLst>
              <a:gd name="T0" fmla="*/ 2147483646 w 139"/>
              <a:gd name="T1" fmla="*/ 0 h 112"/>
              <a:gd name="T2" fmla="*/ 2147483646 w 139"/>
              <a:gd name="T3" fmla="*/ 2147483646 h 112"/>
              <a:gd name="T4" fmla="*/ 2147483646 w 139"/>
              <a:gd name="T5" fmla="*/ 0 h 112"/>
              <a:gd name="T6" fmla="*/ 2147483646 w 139"/>
              <a:gd name="T7" fmla="*/ 2147483646 h 112"/>
              <a:gd name="T8" fmla="*/ 2147483646 w 139"/>
              <a:gd name="T9" fmla="*/ 2147483646 h 112"/>
              <a:gd name="T10" fmla="*/ 2147483646 w 139"/>
              <a:gd name="T11" fmla="*/ 2147483646 h 112"/>
              <a:gd name="T12" fmla="*/ 0 w 139"/>
              <a:gd name="T13" fmla="*/ 2147483646 h 112"/>
              <a:gd name="T14" fmla="*/ 0 w 139"/>
              <a:gd name="T15" fmla="*/ 0 h 112"/>
              <a:gd name="T16" fmla="*/ 2147483646 w 139"/>
              <a:gd name="T17" fmla="*/ 0 h 1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12"/>
              <a:gd name="T29" fmla="*/ 139 w 139"/>
              <a:gd name="T30" fmla="*/ 112 h 1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12">
                <a:moveTo>
                  <a:pt x="2" y="0"/>
                </a:moveTo>
                <a:cubicBezTo>
                  <a:pt x="31" y="54"/>
                  <a:pt x="109" y="54"/>
                  <a:pt x="138" y="1"/>
                </a:cubicBezTo>
                <a:cubicBezTo>
                  <a:pt x="139" y="0"/>
                  <a:pt x="139" y="0"/>
                  <a:pt x="139" y="0"/>
                </a:cubicBezTo>
                <a:cubicBezTo>
                  <a:pt x="139" y="57"/>
                  <a:pt x="139" y="57"/>
                  <a:pt x="139" y="57"/>
                </a:cubicBezTo>
                <a:cubicBezTo>
                  <a:pt x="138" y="58"/>
                  <a:pt x="138" y="58"/>
                  <a:pt x="138" y="58"/>
                </a:cubicBezTo>
                <a:cubicBezTo>
                  <a:pt x="109" y="112"/>
                  <a:pt x="31" y="112"/>
                  <a:pt x="2" y="57"/>
                </a:cubicBezTo>
                <a:cubicBezTo>
                  <a:pt x="0" y="57"/>
                  <a:pt x="0" y="57"/>
                  <a:pt x="0" y="57"/>
                </a:cubicBezTo>
                <a:cubicBezTo>
                  <a:pt x="0" y="0"/>
                  <a:pt x="0" y="0"/>
                  <a:pt x="0" y="0"/>
                </a:cubicBezTo>
                <a:cubicBezTo>
                  <a:pt x="2" y="0"/>
                  <a:pt x="2" y="0"/>
                  <a:pt x="2" y="0"/>
                </a:cubicBezTo>
                <a:close/>
              </a:path>
            </a:pathLst>
          </a:custGeom>
          <a:gradFill rotWithShape="0">
            <a:gsLst>
              <a:gs pos="0">
                <a:srgbClr val="FFFF00"/>
              </a:gs>
              <a:gs pos="100000">
                <a:srgbClr val="FFFFAD"/>
              </a:gs>
            </a:gsLst>
            <a:lin ang="5400000" scaled="1"/>
          </a:gradFill>
          <a:ln w="12700">
            <a:solidFill>
              <a:srgbClr val="000000"/>
            </a:solidFill>
            <a:round/>
            <a:headEnd/>
            <a:tailEnd/>
          </a:ln>
        </p:spPr>
        <p:txBody>
          <a:bodyPr wrap="none"/>
          <a:lstStyle/>
          <a:p>
            <a:endParaRPr lang="en-CA"/>
          </a:p>
        </p:txBody>
      </p:sp>
      <p:sp>
        <p:nvSpPr>
          <p:cNvPr id="36120" name="Oval 279"/>
          <p:cNvSpPr>
            <a:spLocks noChangeArrowheads="1"/>
          </p:cNvSpPr>
          <p:nvPr/>
        </p:nvSpPr>
        <p:spPr bwMode="auto">
          <a:xfrm>
            <a:off x="7807325" y="5707063"/>
            <a:ext cx="192088" cy="119062"/>
          </a:xfrm>
          <a:prstGeom prst="ellipse">
            <a:avLst/>
          </a:prstGeom>
          <a:gradFill rotWithShape="0">
            <a:gsLst>
              <a:gs pos="0">
                <a:srgbClr val="FFFFD0"/>
              </a:gs>
              <a:gs pos="100000">
                <a:srgbClr val="FFFFAD"/>
              </a:gs>
            </a:gsLst>
            <a:lin ang="5400000" scaled="1"/>
          </a:gradFill>
          <a:ln w="12700">
            <a:solidFill>
              <a:srgbClr val="000000"/>
            </a:solidFill>
            <a:round/>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6121" name="Freeform 280"/>
          <p:cNvSpPr>
            <a:spLocks noChangeArrowheads="1"/>
          </p:cNvSpPr>
          <p:nvPr/>
        </p:nvSpPr>
        <p:spPr bwMode="auto">
          <a:xfrm>
            <a:off x="7807325" y="5764213"/>
            <a:ext cx="190500" cy="161925"/>
          </a:xfrm>
          <a:custGeom>
            <a:avLst/>
            <a:gdLst>
              <a:gd name="T0" fmla="*/ 2147483646 w 139"/>
              <a:gd name="T1" fmla="*/ 0 h 112"/>
              <a:gd name="T2" fmla="*/ 2147483646 w 139"/>
              <a:gd name="T3" fmla="*/ 2147483646 h 112"/>
              <a:gd name="T4" fmla="*/ 2147483646 w 139"/>
              <a:gd name="T5" fmla="*/ 0 h 112"/>
              <a:gd name="T6" fmla="*/ 2147483646 w 139"/>
              <a:gd name="T7" fmla="*/ 2147483646 h 112"/>
              <a:gd name="T8" fmla="*/ 2147483646 w 139"/>
              <a:gd name="T9" fmla="*/ 2147483646 h 112"/>
              <a:gd name="T10" fmla="*/ 2147483646 w 139"/>
              <a:gd name="T11" fmla="*/ 2147483646 h 112"/>
              <a:gd name="T12" fmla="*/ 0 w 139"/>
              <a:gd name="T13" fmla="*/ 2147483646 h 112"/>
              <a:gd name="T14" fmla="*/ 0 w 139"/>
              <a:gd name="T15" fmla="*/ 0 h 112"/>
              <a:gd name="T16" fmla="*/ 2147483646 w 139"/>
              <a:gd name="T17" fmla="*/ 0 h 1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12"/>
              <a:gd name="T29" fmla="*/ 139 w 139"/>
              <a:gd name="T30" fmla="*/ 112 h 1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12">
                <a:moveTo>
                  <a:pt x="2" y="0"/>
                </a:moveTo>
                <a:cubicBezTo>
                  <a:pt x="31" y="54"/>
                  <a:pt x="109" y="54"/>
                  <a:pt x="139" y="2"/>
                </a:cubicBezTo>
                <a:cubicBezTo>
                  <a:pt x="139" y="0"/>
                  <a:pt x="139" y="0"/>
                  <a:pt x="139" y="0"/>
                </a:cubicBezTo>
                <a:cubicBezTo>
                  <a:pt x="139" y="58"/>
                  <a:pt x="139" y="58"/>
                  <a:pt x="139" y="58"/>
                </a:cubicBezTo>
                <a:cubicBezTo>
                  <a:pt x="139" y="59"/>
                  <a:pt x="139" y="59"/>
                  <a:pt x="139" y="59"/>
                </a:cubicBezTo>
                <a:cubicBezTo>
                  <a:pt x="109" y="112"/>
                  <a:pt x="31" y="112"/>
                  <a:pt x="2" y="58"/>
                </a:cubicBezTo>
                <a:cubicBezTo>
                  <a:pt x="0" y="57"/>
                  <a:pt x="0" y="57"/>
                  <a:pt x="0" y="57"/>
                </a:cubicBezTo>
                <a:cubicBezTo>
                  <a:pt x="0" y="0"/>
                  <a:pt x="0" y="0"/>
                  <a:pt x="0" y="0"/>
                </a:cubicBezTo>
                <a:cubicBezTo>
                  <a:pt x="2" y="0"/>
                  <a:pt x="2" y="0"/>
                  <a:pt x="2" y="0"/>
                </a:cubicBezTo>
                <a:close/>
              </a:path>
            </a:pathLst>
          </a:custGeom>
          <a:gradFill rotWithShape="0">
            <a:gsLst>
              <a:gs pos="0">
                <a:srgbClr val="FFFF00"/>
              </a:gs>
              <a:gs pos="100000">
                <a:srgbClr val="FFFFAD"/>
              </a:gs>
            </a:gsLst>
            <a:lin ang="5400000" scaled="1"/>
          </a:gradFill>
          <a:ln w="12700">
            <a:solidFill>
              <a:srgbClr val="000000"/>
            </a:solidFill>
            <a:round/>
            <a:headEnd/>
            <a:tailEnd/>
          </a:ln>
        </p:spPr>
        <p:txBody>
          <a:bodyPr wrap="none"/>
          <a:lstStyle/>
          <a:p>
            <a:endParaRPr lang="en-CA"/>
          </a:p>
        </p:txBody>
      </p:sp>
      <p:sp>
        <p:nvSpPr>
          <p:cNvPr id="36122" name="Oval 281"/>
          <p:cNvSpPr>
            <a:spLocks noChangeArrowheads="1"/>
          </p:cNvSpPr>
          <p:nvPr/>
        </p:nvSpPr>
        <p:spPr bwMode="auto">
          <a:xfrm>
            <a:off x="8018463" y="5707063"/>
            <a:ext cx="192087" cy="117475"/>
          </a:xfrm>
          <a:prstGeom prst="ellipse">
            <a:avLst/>
          </a:prstGeom>
          <a:gradFill rotWithShape="0">
            <a:gsLst>
              <a:gs pos="0">
                <a:srgbClr val="FFFFD0"/>
              </a:gs>
              <a:gs pos="100000">
                <a:srgbClr val="FFFFAD"/>
              </a:gs>
            </a:gsLst>
            <a:lin ang="5400000" scaled="1"/>
          </a:gradFill>
          <a:ln w="12700">
            <a:solidFill>
              <a:srgbClr val="000000"/>
            </a:solidFill>
            <a:round/>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6123" name="Freeform 282"/>
          <p:cNvSpPr>
            <a:spLocks noChangeArrowheads="1"/>
          </p:cNvSpPr>
          <p:nvPr/>
        </p:nvSpPr>
        <p:spPr bwMode="auto">
          <a:xfrm>
            <a:off x="8018463" y="5762625"/>
            <a:ext cx="192087" cy="163513"/>
          </a:xfrm>
          <a:custGeom>
            <a:avLst/>
            <a:gdLst>
              <a:gd name="T0" fmla="*/ 2147483646 w 140"/>
              <a:gd name="T1" fmla="*/ 2147483646 h 113"/>
              <a:gd name="T2" fmla="*/ 2147483646 w 140"/>
              <a:gd name="T3" fmla="*/ 2147483646 h 113"/>
              <a:gd name="T4" fmla="*/ 2147483646 w 140"/>
              <a:gd name="T5" fmla="*/ 2147483646 h 113"/>
              <a:gd name="T6" fmla="*/ 2147483646 w 140"/>
              <a:gd name="T7" fmla="*/ 2147483646 h 113"/>
              <a:gd name="T8" fmla="*/ 2147483646 w 140"/>
              <a:gd name="T9" fmla="*/ 2147483646 h 113"/>
              <a:gd name="T10" fmla="*/ 2147483646 w 140"/>
              <a:gd name="T11" fmla="*/ 2147483646 h 113"/>
              <a:gd name="T12" fmla="*/ 0 w 140"/>
              <a:gd name="T13" fmla="*/ 2147483646 h 113"/>
              <a:gd name="T14" fmla="*/ 0 w 140"/>
              <a:gd name="T15" fmla="*/ 0 h 113"/>
              <a:gd name="T16" fmla="*/ 2147483646 w 140"/>
              <a:gd name="T17" fmla="*/ 2147483646 h 1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0"/>
              <a:gd name="T28" fmla="*/ 0 h 113"/>
              <a:gd name="T29" fmla="*/ 140 w 140"/>
              <a:gd name="T30" fmla="*/ 113 h 1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0" h="113">
                <a:moveTo>
                  <a:pt x="2" y="1"/>
                </a:moveTo>
                <a:cubicBezTo>
                  <a:pt x="31" y="55"/>
                  <a:pt x="108" y="55"/>
                  <a:pt x="139" y="2"/>
                </a:cubicBezTo>
                <a:cubicBezTo>
                  <a:pt x="140" y="1"/>
                  <a:pt x="140" y="1"/>
                  <a:pt x="140" y="1"/>
                </a:cubicBezTo>
                <a:cubicBezTo>
                  <a:pt x="140" y="58"/>
                  <a:pt x="140" y="58"/>
                  <a:pt x="140" y="58"/>
                </a:cubicBezTo>
                <a:cubicBezTo>
                  <a:pt x="139" y="59"/>
                  <a:pt x="139" y="59"/>
                  <a:pt x="139" y="59"/>
                </a:cubicBezTo>
                <a:cubicBezTo>
                  <a:pt x="108" y="113"/>
                  <a:pt x="31" y="112"/>
                  <a:pt x="2" y="58"/>
                </a:cubicBezTo>
                <a:cubicBezTo>
                  <a:pt x="0" y="58"/>
                  <a:pt x="0" y="58"/>
                  <a:pt x="0" y="58"/>
                </a:cubicBezTo>
                <a:cubicBezTo>
                  <a:pt x="0" y="0"/>
                  <a:pt x="0" y="0"/>
                  <a:pt x="0" y="0"/>
                </a:cubicBezTo>
                <a:cubicBezTo>
                  <a:pt x="2" y="1"/>
                  <a:pt x="2" y="1"/>
                  <a:pt x="2" y="1"/>
                </a:cubicBezTo>
                <a:close/>
              </a:path>
            </a:pathLst>
          </a:custGeom>
          <a:gradFill rotWithShape="0">
            <a:gsLst>
              <a:gs pos="0">
                <a:srgbClr val="FFFF00"/>
              </a:gs>
              <a:gs pos="100000">
                <a:srgbClr val="FFFFAD"/>
              </a:gs>
            </a:gsLst>
            <a:lin ang="5400000" scaled="1"/>
          </a:gradFill>
          <a:ln w="12700">
            <a:solidFill>
              <a:srgbClr val="000000"/>
            </a:solidFill>
            <a:round/>
            <a:headEnd/>
            <a:tailEnd/>
          </a:ln>
        </p:spPr>
        <p:txBody>
          <a:bodyPr wrap="none"/>
          <a:lstStyle/>
          <a:p>
            <a:endParaRPr lang="en-CA"/>
          </a:p>
        </p:txBody>
      </p:sp>
      <p:sp>
        <p:nvSpPr>
          <p:cNvPr id="36124" name="Oval 283"/>
          <p:cNvSpPr>
            <a:spLocks noChangeArrowheads="1"/>
          </p:cNvSpPr>
          <p:nvPr/>
        </p:nvSpPr>
        <p:spPr bwMode="auto">
          <a:xfrm>
            <a:off x="8253413" y="5707063"/>
            <a:ext cx="190500" cy="117475"/>
          </a:xfrm>
          <a:prstGeom prst="ellipse">
            <a:avLst/>
          </a:prstGeom>
          <a:gradFill rotWithShape="0">
            <a:gsLst>
              <a:gs pos="0">
                <a:srgbClr val="FFFFD0"/>
              </a:gs>
              <a:gs pos="100000">
                <a:srgbClr val="FFFFAD"/>
              </a:gs>
            </a:gsLst>
            <a:lin ang="5400000" scaled="1"/>
          </a:gradFill>
          <a:ln w="12700">
            <a:solidFill>
              <a:srgbClr val="000000"/>
            </a:solidFill>
            <a:round/>
            <a:headEnd/>
            <a:tailEnd/>
          </a:ln>
        </p:spPr>
        <p:txBody>
          <a:bodyPr wrap="none"/>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36125" name="Freeform 284"/>
          <p:cNvSpPr>
            <a:spLocks noChangeArrowheads="1"/>
          </p:cNvSpPr>
          <p:nvPr/>
        </p:nvSpPr>
        <p:spPr bwMode="auto">
          <a:xfrm>
            <a:off x="8253413" y="5762625"/>
            <a:ext cx="190500" cy="163513"/>
          </a:xfrm>
          <a:custGeom>
            <a:avLst/>
            <a:gdLst>
              <a:gd name="T0" fmla="*/ 2147483646 w 140"/>
              <a:gd name="T1" fmla="*/ 2147483646 h 113"/>
              <a:gd name="T2" fmla="*/ 2147483646 w 140"/>
              <a:gd name="T3" fmla="*/ 2147483646 h 113"/>
              <a:gd name="T4" fmla="*/ 2147483646 w 140"/>
              <a:gd name="T5" fmla="*/ 2147483646 h 113"/>
              <a:gd name="T6" fmla="*/ 2147483646 w 140"/>
              <a:gd name="T7" fmla="*/ 2147483646 h 113"/>
              <a:gd name="T8" fmla="*/ 2147483646 w 140"/>
              <a:gd name="T9" fmla="*/ 2147483646 h 113"/>
              <a:gd name="T10" fmla="*/ 2147483646 w 140"/>
              <a:gd name="T11" fmla="*/ 2147483646 h 113"/>
              <a:gd name="T12" fmla="*/ 0 w 140"/>
              <a:gd name="T13" fmla="*/ 2147483646 h 113"/>
              <a:gd name="T14" fmla="*/ 0 w 140"/>
              <a:gd name="T15" fmla="*/ 0 h 113"/>
              <a:gd name="T16" fmla="*/ 2147483646 w 140"/>
              <a:gd name="T17" fmla="*/ 2147483646 h 1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0"/>
              <a:gd name="T28" fmla="*/ 0 h 113"/>
              <a:gd name="T29" fmla="*/ 140 w 140"/>
              <a:gd name="T30" fmla="*/ 113 h 1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0" h="113">
                <a:moveTo>
                  <a:pt x="3" y="1"/>
                </a:moveTo>
                <a:cubicBezTo>
                  <a:pt x="32" y="55"/>
                  <a:pt x="109" y="55"/>
                  <a:pt x="140" y="2"/>
                </a:cubicBezTo>
                <a:cubicBezTo>
                  <a:pt x="140" y="1"/>
                  <a:pt x="140" y="1"/>
                  <a:pt x="140" y="1"/>
                </a:cubicBezTo>
                <a:cubicBezTo>
                  <a:pt x="140" y="58"/>
                  <a:pt x="140" y="58"/>
                  <a:pt x="140" y="58"/>
                </a:cubicBezTo>
                <a:cubicBezTo>
                  <a:pt x="140" y="59"/>
                  <a:pt x="140" y="59"/>
                  <a:pt x="140" y="59"/>
                </a:cubicBezTo>
                <a:cubicBezTo>
                  <a:pt x="109" y="113"/>
                  <a:pt x="32" y="112"/>
                  <a:pt x="3" y="58"/>
                </a:cubicBezTo>
                <a:cubicBezTo>
                  <a:pt x="0" y="58"/>
                  <a:pt x="0" y="58"/>
                  <a:pt x="0" y="58"/>
                </a:cubicBezTo>
                <a:cubicBezTo>
                  <a:pt x="0" y="0"/>
                  <a:pt x="0" y="0"/>
                  <a:pt x="0" y="0"/>
                </a:cubicBezTo>
                <a:cubicBezTo>
                  <a:pt x="3" y="1"/>
                  <a:pt x="3" y="1"/>
                  <a:pt x="3" y="1"/>
                </a:cubicBezTo>
                <a:close/>
              </a:path>
            </a:pathLst>
          </a:custGeom>
          <a:gradFill rotWithShape="0">
            <a:gsLst>
              <a:gs pos="0">
                <a:srgbClr val="FFFF00"/>
              </a:gs>
              <a:gs pos="100000">
                <a:srgbClr val="FFFFAD"/>
              </a:gs>
            </a:gsLst>
            <a:lin ang="5400000" scaled="1"/>
          </a:gradFill>
          <a:ln w="12700">
            <a:solidFill>
              <a:srgbClr val="000000"/>
            </a:solidFill>
            <a:round/>
            <a:headEnd/>
            <a:tailEnd/>
          </a:ln>
        </p:spPr>
        <p:txBody>
          <a:bodyPr wrap="none"/>
          <a:lstStyle/>
          <a:p>
            <a:endParaRPr lang="en-CA"/>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nSpc>
                <a:spcPct val="100000"/>
              </a:lnSpc>
              <a:spcBef>
                <a:spcPct val="50000"/>
              </a:spcBef>
              <a:spcAft>
                <a:spcPct val="0"/>
              </a:spcAft>
              <a:buClrTx/>
              <a:buFontTx/>
              <a:buNone/>
            </a:pPr>
            <a:fld id="{FB7F4C50-F758-46CC-A268-1B6860B40899}" type="slidenum">
              <a:rPr lang="en-US" altLang="en-US" smtClean="0">
                <a:solidFill>
                  <a:srgbClr val="FFFFFF"/>
                </a:solidFill>
              </a:rPr>
              <a:pPr>
                <a:lnSpc>
                  <a:spcPct val="100000"/>
                </a:lnSpc>
                <a:spcBef>
                  <a:spcPct val="50000"/>
                </a:spcBef>
                <a:spcAft>
                  <a:spcPct val="0"/>
                </a:spcAft>
                <a:buClrTx/>
                <a:buFontTx/>
                <a:buNone/>
              </a:pPr>
              <a:t>25</a:t>
            </a:fld>
            <a:endParaRPr lang="en-US" altLang="en-US">
              <a:solidFill>
                <a:srgbClr val="FFFFFF"/>
              </a:solidFill>
            </a:endParaRPr>
          </a:p>
        </p:txBody>
      </p:sp>
      <p:sp>
        <p:nvSpPr>
          <p:cNvPr id="37891" name="Rectangle 2"/>
          <p:cNvSpPr>
            <a:spLocks noGrp="1" noChangeArrowheads="1"/>
          </p:cNvSpPr>
          <p:nvPr>
            <p:ph type="title"/>
          </p:nvPr>
        </p:nvSpPr>
        <p:spPr>
          <a:xfrm>
            <a:off x="0" y="533400"/>
            <a:ext cx="8245475" cy="498475"/>
          </a:xfrm>
        </p:spPr>
        <p:txBody>
          <a:bodyPr/>
          <a:lstStyle/>
          <a:p>
            <a:pPr eaLnBrk="1" hangingPunct="1"/>
            <a:r>
              <a:rPr lang="en-US" altLang="en-US" b="1"/>
              <a:t>System Control and Partitioning</a:t>
            </a:r>
          </a:p>
        </p:txBody>
      </p:sp>
      <p:pic>
        <p:nvPicPr>
          <p:cNvPr id="37892"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990600"/>
            <a:ext cx="5791200" cy="367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7893" name="Picture 4" descr="IBM_zHE_Front_open Laptop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0" y="2667000"/>
            <a:ext cx="2703513"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4" name="Text Box 5"/>
          <p:cNvSpPr txBox="1">
            <a:spLocks noChangeArrowheads="1"/>
          </p:cNvSpPr>
          <p:nvPr/>
        </p:nvSpPr>
        <p:spPr bwMode="auto">
          <a:xfrm>
            <a:off x="6400800" y="2362200"/>
            <a:ext cx="213360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80000"/>
              </a:lnSpc>
              <a:spcBef>
                <a:spcPct val="0"/>
              </a:spcBef>
              <a:spcAft>
                <a:spcPct val="0"/>
              </a:spcAft>
              <a:buFont typeface="Wingdings" panose="05000000000000000000" pitchFamily="2" charset="2"/>
              <a:buNone/>
            </a:pPr>
            <a:r>
              <a:rPr lang="en-US" altLang="en-US" sz="1200" b="0"/>
              <a:t>Support Elements (SEs)</a:t>
            </a:r>
          </a:p>
        </p:txBody>
      </p:sp>
      <p:sp>
        <p:nvSpPr>
          <p:cNvPr id="37895" name="Line 6"/>
          <p:cNvSpPr>
            <a:spLocks noChangeShapeType="1"/>
          </p:cNvSpPr>
          <p:nvPr/>
        </p:nvSpPr>
        <p:spPr bwMode="auto">
          <a:xfrm flipH="1" flipV="1">
            <a:off x="609600" y="4038600"/>
            <a:ext cx="533400" cy="8382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CA"/>
          </a:p>
        </p:txBody>
      </p:sp>
      <p:sp>
        <p:nvSpPr>
          <p:cNvPr id="37896" name="Line 7"/>
          <p:cNvSpPr>
            <a:spLocks noChangeShapeType="1"/>
          </p:cNvSpPr>
          <p:nvPr/>
        </p:nvSpPr>
        <p:spPr bwMode="auto">
          <a:xfrm flipV="1">
            <a:off x="1371600" y="3962400"/>
            <a:ext cx="304800" cy="914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CA"/>
          </a:p>
        </p:txBody>
      </p:sp>
      <p:sp>
        <p:nvSpPr>
          <p:cNvPr id="37897" name="Text Box 8"/>
          <p:cNvSpPr txBox="1">
            <a:spLocks noChangeArrowheads="1"/>
          </p:cNvSpPr>
          <p:nvPr/>
        </p:nvSpPr>
        <p:spPr bwMode="auto">
          <a:xfrm>
            <a:off x="304800" y="5018088"/>
            <a:ext cx="229235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Font typeface="Wingdings" panose="05000000000000000000" pitchFamily="2" charset="2"/>
              <a:buNone/>
            </a:pPr>
            <a:r>
              <a:rPr lang="en-US" altLang="en-US" sz="1800" b="0"/>
              <a:t>Either can be use to</a:t>
            </a:r>
          </a:p>
          <a:p>
            <a:pPr eaLnBrk="1" hangingPunct="1">
              <a:spcBef>
                <a:spcPct val="0"/>
              </a:spcBef>
              <a:spcAft>
                <a:spcPct val="0"/>
              </a:spcAft>
              <a:buFont typeface="Wingdings" panose="05000000000000000000" pitchFamily="2" charset="2"/>
              <a:buNone/>
            </a:pPr>
            <a:r>
              <a:rPr lang="en-US" altLang="en-US" sz="1800" b="0"/>
              <a:t>configure the IOCDS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nSpc>
                <a:spcPct val="100000"/>
              </a:lnSpc>
              <a:spcBef>
                <a:spcPct val="50000"/>
              </a:spcBef>
              <a:spcAft>
                <a:spcPct val="0"/>
              </a:spcAft>
              <a:buClrTx/>
              <a:buFontTx/>
              <a:buNone/>
            </a:pPr>
            <a:fld id="{8713CF0A-AF0D-40D8-A817-91EE231ECCBA}" type="slidenum">
              <a:rPr lang="en-US" altLang="en-US" smtClean="0">
                <a:solidFill>
                  <a:srgbClr val="FFFFFF"/>
                </a:solidFill>
              </a:rPr>
              <a:pPr>
                <a:lnSpc>
                  <a:spcPct val="100000"/>
                </a:lnSpc>
                <a:spcBef>
                  <a:spcPct val="50000"/>
                </a:spcBef>
                <a:spcAft>
                  <a:spcPct val="0"/>
                </a:spcAft>
                <a:buClrTx/>
                <a:buFontTx/>
                <a:buNone/>
              </a:pPr>
              <a:t>26</a:t>
            </a:fld>
            <a:endParaRPr lang="en-US" altLang="en-US">
              <a:solidFill>
                <a:srgbClr val="FFFFFF"/>
              </a:solidFill>
            </a:endParaRPr>
          </a:p>
        </p:txBody>
      </p:sp>
      <p:sp>
        <p:nvSpPr>
          <p:cNvPr id="39939" name="Rectangle 2"/>
          <p:cNvSpPr>
            <a:spLocks noGrp="1" noChangeArrowheads="1"/>
          </p:cNvSpPr>
          <p:nvPr>
            <p:ph type="title"/>
          </p:nvPr>
        </p:nvSpPr>
        <p:spPr>
          <a:xfrm>
            <a:off x="0" y="381000"/>
            <a:ext cx="8245475" cy="498475"/>
          </a:xfrm>
        </p:spPr>
        <p:txBody>
          <a:bodyPr/>
          <a:lstStyle/>
          <a:p>
            <a:pPr eaLnBrk="1" hangingPunct="1"/>
            <a:r>
              <a:rPr lang="en-US" altLang="en-US"/>
              <a:t>Logical Partitions (LPARs) or Servers</a:t>
            </a:r>
          </a:p>
        </p:txBody>
      </p:sp>
      <p:pic>
        <p:nvPicPr>
          <p:cNvPr id="3994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7400" y="2286000"/>
            <a:ext cx="4495800" cy="412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39941" name="Text Box 5"/>
          <p:cNvSpPr txBox="1">
            <a:spLocks noChangeArrowheads="1"/>
          </p:cNvSpPr>
          <p:nvPr/>
        </p:nvSpPr>
        <p:spPr bwMode="auto">
          <a:xfrm>
            <a:off x="0" y="838200"/>
            <a:ext cx="9144000" cy="179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spcAft>
                <a:spcPct val="0"/>
              </a:spcAft>
            </a:pPr>
            <a:r>
              <a:rPr lang="en-US" altLang="en-US" sz="1200" b="0"/>
              <a:t> </a:t>
            </a:r>
            <a:r>
              <a:rPr lang="en-US" altLang="en-US" sz="1400"/>
              <a:t>A system programmer can assign different operating environments to each partition with isolation</a:t>
            </a:r>
          </a:p>
          <a:p>
            <a:pPr eaLnBrk="1" hangingPunct="1">
              <a:lnSpc>
                <a:spcPct val="100000"/>
              </a:lnSpc>
              <a:spcBef>
                <a:spcPct val="50000"/>
              </a:spcBef>
              <a:spcAft>
                <a:spcPct val="0"/>
              </a:spcAft>
            </a:pPr>
            <a:r>
              <a:rPr lang="en-US" altLang="en-US" sz="1400"/>
              <a:t> An LPAR can be assigned a number of dedicated or shared processors.</a:t>
            </a:r>
          </a:p>
          <a:p>
            <a:pPr eaLnBrk="1" hangingPunct="1">
              <a:lnSpc>
                <a:spcPct val="100000"/>
              </a:lnSpc>
              <a:spcBef>
                <a:spcPct val="50000"/>
              </a:spcBef>
              <a:spcAft>
                <a:spcPct val="0"/>
              </a:spcAft>
            </a:pPr>
            <a:r>
              <a:rPr lang="en-US" altLang="en-US" sz="1400"/>
              <a:t> Each  LPAR can have different  storage (CSTOR) assigned depending on workload requirements.</a:t>
            </a:r>
          </a:p>
          <a:p>
            <a:pPr eaLnBrk="1" hangingPunct="1">
              <a:lnSpc>
                <a:spcPct val="100000"/>
              </a:lnSpc>
              <a:spcBef>
                <a:spcPct val="50000"/>
              </a:spcBef>
              <a:spcAft>
                <a:spcPct val="0"/>
              </a:spcAft>
            </a:pPr>
            <a:r>
              <a:rPr lang="en-US" altLang="en-US" sz="1400"/>
              <a:t> The I/O channels (CHPIDs)  are assigned either statically or dynamically as needed by server workload</a:t>
            </a:r>
            <a:r>
              <a:rPr lang="en-US" altLang="en-US" sz="1400" b="0"/>
              <a:t>.</a:t>
            </a:r>
          </a:p>
          <a:p>
            <a:pPr eaLnBrk="1" hangingPunct="1">
              <a:lnSpc>
                <a:spcPct val="100000"/>
              </a:lnSpc>
              <a:spcBef>
                <a:spcPct val="50000"/>
              </a:spcBef>
              <a:spcAft>
                <a:spcPct val="0"/>
              </a:spcAft>
            </a:pPr>
            <a:r>
              <a:rPr lang="en-US" altLang="en-US" sz="1400" b="0"/>
              <a:t> </a:t>
            </a:r>
            <a:r>
              <a:rPr lang="en-US" altLang="en-US" sz="1400"/>
              <a:t>Provides an opportunity to consolidate distributed environments to a centralized location</a:t>
            </a:r>
          </a:p>
          <a:p>
            <a:pPr eaLnBrk="1" hangingPunct="1">
              <a:lnSpc>
                <a:spcPct val="100000"/>
              </a:lnSpc>
              <a:spcBef>
                <a:spcPct val="0"/>
              </a:spcBef>
              <a:spcAft>
                <a:spcPct val="0"/>
              </a:spcAft>
              <a:buFont typeface="Wingdings" panose="05000000000000000000" pitchFamily="2" charset="2"/>
              <a:buNone/>
            </a:pPr>
            <a:endParaRPr lang="en-US" altLang="en-US" sz="1400" b="0"/>
          </a:p>
        </p:txBody>
      </p:sp>
      <p:sp>
        <p:nvSpPr>
          <p:cNvPr id="6" name="Rectangle 5"/>
          <p:cNvSpPr/>
          <p:nvPr/>
        </p:nvSpPr>
        <p:spPr bwMode="auto">
          <a:xfrm rot="21183825">
            <a:off x="5460040" y="3116054"/>
            <a:ext cx="3488621" cy="1200329"/>
          </a:xfrm>
          <a:prstGeom prst="rect">
            <a:avLst/>
          </a:prstGeom>
          <a:solidFill>
            <a:srgbClr val="FFFF00">
              <a:alpha val="53000"/>
            </a:srgbClr>
          </a:solidFill>
          <a:ln w="12700" cap="flat" cmpd="sng" algn="ctr">
            <a:solidFill>
              <a:schemeClr val="tx1"/>
            </a:solidFill>
            <a:prstDash val="solid"/>
            <a:round/>
            <a:headEnd type="none" w="med" len="med"/>
            <a:tailEnd type="none" w="med" len="med"/>
          </a:ln>
          <a:effectLst/>
        </p:spPr>
        <p:txBody>
          <a:bodyPr wrap="square" anchor="ctr">
            <a:spAutoFit/>
          </a:bodyPr>
          <a:lstStyle/>
          <a:p>
            <a:pPr algn="ctr" eaLnBrk="1" hangingPunct="1">
              <a:spcBef>
                <a:spcPct val="50000"/>
              </a:spcBef>
              <a:buClr>
                <a:schemeClr val="accent2"/>
              </a:buClr>
              <a:buFont typeface="Wingdings" pitchFamily="2" charset="2"/>
              <a:buNone/>
              <a:defRPr/>
            </a:pPr>
            <a:r>
              <a:rPr lang="en-CA" sz="1800" b="1" i="1" dirty="0">
                <a:solidFill>
                  <a:schemeClr val="tx2">
                    <a:lumMod val="75000"/>
                  </a:schemeClr>
                </a:solidFill>
                <a:latin typeface="Arial" charset="0"/>
              </a:rPr>
              <a:t>Current Software</a:t>
            </a:r>
            <a:br>
              <a:rPr lang="en-CA" sz="1800" b="1" i="1" dirty="0">
                <a:solidFill>
                  <a:schemeClr val="tx2">
                    <a:lumMod val="75000"/>
                  </a:schemeClr>
                </a:solidFill>
                <a:latin typeface="Arial" charset="0"/>
              </a:rPr>
            </a:br>
            <a:r>
              <a:rPr lang="en-CA" sz="1800" b="1" dirty="0">
                <a:latin typeface="Arial" charset="0"/>
              </a:rPr>
              <a:t>z/OS v2.3, z/VM v6.3, Linux (various – Red Hat, SUSE, Ubuntu, </a:t>
            </a:r>
            <a:r>
              <a:rPr lang="en-CA" sz="1800" b="1" dirty="0" err="1">
                <a:latin typeface="Arial" charset="0"/>
              </a:rPr>
              <a:t>Debian</a:t>
            </a:r>
            <a:r>
              <a:rPr lang="en-CA" sz="1800" b="1" dirty="0">
                <a:latin typeface="Arial" charset="0"/>
              </a:rPr>
              <a:t>, etc.)</a:t>
            </a:r>
          </a:p>
        </p:txBody>
      </p:sp>
      <p:sp>
        <p:nvSpPr>
          <p:cNvPr id="7" name="Rectangle 6"/>
          <p:cNvSpPr/>
          <p:nvPr/>
        </p:nvSpPr>
        <p:spPr bwMode="auto">
          <a:xfrm rot="851220">
            <a:off x="249111" y="3211153"/>
            <a:ext cx="2899179" cy="646331"/>
          </a:xfrm>
          <a:prstGeom prst="rect">
            <a:avLst/>
          </a:prstGeom>
          <a:solidFill>
            <a:srgbClr val="FFFF00">
              <a:alpha val="53000"/>
            </a:srgbClr>
          </a:solidFill>
          <a:ln w="12700" cap="flat" cmpd="sng" algn="ctr">
            <a:solidFill>
              <a:schemeClr val="tx1"/>
            </a:solidFill>
            <a:prstDash val="solid"/>
            <a:round/>
            <a:headEnd type="none" w="med" len="med"/>
            <a:tailEnd type="none" w="med" len="med"/>
          </a:ln>
          <a:effectLst/>
        </p:spPr>
        <p:txBody>
          <a:bodyPr wrap="square" anchor="ctr">
            <a:spAutoFit/>
          </a:bodyPr>
          <a:lstStyle/>
          <a:p>
            <a:pPr algn="ctr" eaLnBrk="1" hangingPunct="1">
              <a:spcBef>
                <a:spcPct val="50000"/>
              </a:spcBef>
              <a:buClr>
                <a:schemeClr val="accent2"/>
              </a:buClr>
              <a:buFont typeface="Wingdings" pitchFamily="2" charset="2"/>
              <a:buNone/>
              <a:defRPr/>
            </a:pPr>
            <a:r>
              <a:rPr lang="en-CA" sz="1800" b="1" i="1" dirty="0">
                <a:solidFill>
                  <a:schemeClr val="tx2">
                    <a:lumMod val="75000"/>
                  </a:schemeClr>
                </a:solidFill>
                <a:latin typeface="Arial" charset="0"/>
              </a:rPr>
              <a:t>LPARs</a:t>
            </a:r>
            <a:br>
              <a:rPr lang="en-CA" sz="1800" b="1" i="1" dirty="0">
                <a:solidFill>
                  <a:schemeClr val="tx2">
                    <a:lumMod val="75000"/>
                  </a:schemeClr>
                </a:solidFill>
                <a:latin typeface="Arial" charset="0"/>
              </a:rPr>
            </a:br>
            <a:r>
              <a:rPr lang="en-CA" sz="1800" b="1" dirty="0">
                <a:latin typeface="Arial" charset="0"/>
              </a:rPr>
              <a:t>Up to 85 per CPC in z13</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nSpc>
                <a:spcPct val="100000"/>
              </a:lnSpc>
              <a:spcBef>
                <a:spcPct val="50000"/>
              </a:spcBef>
              <a:spcAft>
                <a:spcPct val="0"/>
              </a:spcAft>
              <a:buClrTx/>
              <a:buFontTx/>
              <a:buNone/>
            </a:pPr>
            <a:fld id="{BAB19452-8014-4918-A969-1D9EF5DADCAB}" type="slidenum">
              <a:rPr lang="en-US" altLang="en-US" smtClean="0">
                <a:solidFill>
                  <a:srgbClr val="FFFFFF"/>
                </a:solidFill>
              </a:rPr>
              <a:pPr>
                <a:lnSpc>
                  <a:spcPct val="100000"/>
                </a:lnSpc>
                <a:spcBef>
                  <a:spcPct val="50000"/>
                </a:spcBef>
                <a:spcAft>
                  <a:spcPct val="0"/>
                </a:spcAft>
                <a:buClrTx/>
                <a:buFontTx/>
                <a:buNone/>
              </a:pPr>
              <a:t>27</a:t>
            </a:fld>
            <a:endParaRPr lang="en-US" altLang="en-US">
              <a:solidFill>
                <a:srgbClr val="FFFFFF"/>
              </a:solidFill>
            </a:endParaRPr>
          </a:p>
        </p:txBody>
      </p:sp>
      <p:sp>
        <p:nvSpPr>
          <p:cNvPr id="41987" name="Rectangle 2"/>
          <p:cNvSpPr>
            <a:spLocks noGrp="1" noChangeArrowheads="1"/>
          </p:cNvSpPr>
          <p:nvPr>
            <p:ph type="title"/>
          </p:nvPr>
        </p:nvSpPr>
        <p:spPr/>
        <p:txBody>
          <a:bodyPr/>
          <a:lstStyle/>
          <a:p>
            <a:pPr defTabSz="822325" eaLnBrk="1" hangingPunct="1"/>
            <a:r>
              <a:rPr lang="en-US" altLang="en-US"/>
              <a:t>Characteristics of LPARs</a:t>
            </a:r>
          </a:p>
        </p:txBody>
      </p:sp>
      <p:sp>
        <p:nvSpPr>
          <p:cNvPr id="41988" name="Rectangle 3"/>
          <p:cNvSpPr>
            <a:spLocks noGrp="1" noChangeArrowheads="1"/>
          </p:cNvSpPr>
          <p:nvPr>
            <p:ph type="body" idx="1"/>
          </p:nvPr>
        </p:nvSpPr>
        <p:spPr>
          <a:xfrm>
            <a:off x="228600" y="1776413"/>
            <a:ext cx="8915400" cy="3902075"/>
          </a:xfrm>
        </p:spPr>
        <p:txBody>
          <a:bodyPr/>
          <a:lstStyle/>
          <a:p>
            <a:pPr marL="307975" indent="-307975" defTabSz="822325" eaLnBrk="1" hangingPunct="1"/>
            <a:r>
              <a:rPr lang="en-US" altLang="en-US" sz="2000"/>
              <a:t>LPARs are the equivalent of a separate mainframe for most practical purposes</a:t>
            </a:r>
          </a:p>
          <a:p>
            <a:pPr marL="307975" indent="-307975" defTabSz="822325" eaLnBrk="1" hangingPunct="1"/>
            <a:r>
              <a:rPr lang="en-US" altLang="en-US" sz="2000"/>
              <a:t>Each LPAR runs its own operating system</a:t>
            </a:r>
          </a:p>
          <a:p>
            <a:pPr marL="307975" indent="-307975" defTabSz="822325" eaLnBrk="1" hangingPunct="1"/>
            <a:r>
              <a:rPr lang="en-US" altLang="en-US" sz="2000"/>
              <a:t>Devices can be shared across several LPARs</a:t>
            </a:r>
          </a:p>
          <a:p>
            <a:pPr marL="307975" indent="-307975" defTabSz="822325" eaLnBrk="1" hangingPunct="1"/>
            <a:r>
              <a:rPr lang="en-US" altLang="en-US" sz="2000"/>
              <a:t>Processors can be dedicated or shared</a:t>
            </a:r>
          </a:p>
          <a:p>
            <a:pPr marL="307975" indent="-307975" defTabSz="822325" eaLnBrk="1" hangingPunct="1"/>
            <a:r>
              <a:rPr lang="en-US" altLang="en-US" sz="2000"/>
              <a:t>When shared each LPAR is assigned a number of logical processors (up to the maximum number of physical processors)</a:t>
            </a:r>
          </a:p>
          <a:p>
            <a:pPr marL="307975" indent="-307975" defTabSz="822325" eaLnBrk="1" hangingPunct="1"/>
            <a:r>
              <a:rPr lang="en-US" altLang="en-US" sz="2000"/>
              <a:t>Each LPAR is independent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nSpc>
                <a:spcPct val="100000"/>
              </a:lnSpc>
              <a:spcBef>
                <a:spcPct val="50000"/>
              </a:spcBef>
              <a:spcAft>
                <a:spcPct val="0"/>
              </a:spcAft>
              <a:buClrTx/>
              <a:buFontTx/>
              <a:buNone/>
            </a:pPr>
            <a:fld id="{7EAE02A1-DFA8-4A36-9C66-4A5DA1BD6321}" type="slidenum">
              <a:rPr lang="en-US" altLang="en-US" smtClean="0">
                <a:solidFill>
                  <a:srgbClr val="FFFFFF"/>
                </a:solidFill>
              </a:rPr>
              <a:pPr>
                <a:lnSpc>
                  <a:spcPct val="100000"/>
                </a:lnSpc>
                <a:spcBef>
                  <a:spcPct val="50000"/>
                </a:spcBef>
                <a:spcAft>
                  <a:spcPct val="0"/>
                </a:spcAft>
                <a:buClrTx/>
                <a:buFontTx/>
                <a:buNone/>
              </a:pPr>
              <a:t>28</a:t>
            </a:fld>
            <a:endParaRPr lang="en-US" altLang="en-US">
              <a:solidFill>
                <a:srgbClr val="FFFFFF"/>
              </a:solidFill>
            </a:endParaRPr>
          </a:p>
        </p:txBody>
      </p:sp>
      <p:pic>
        <p:nvPicPr>
          <p:cNvPr id="4301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1371600"/>
            <a:ext cx="6705600" cy="503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Text Box 3"/>
          <p:cNvSpPr txBox="1">
            <a:spLocks noChangeArrowheads="1"/>
          </p:cNvSpPr>
          <p:nvPr/>
        </p:nvSpPr>
        <p:spPr bwMode="auto">
          <a:xfrm>
            <a:off x="2819400" y="685800"/>
            <a:ext cx="340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nSpc>
                <a:spcPct val="100000"/>
              </a:lnSpc>
              <a:spcBef>
                <a:spcPct val="0"/>
              </a:spcBef>
              <a:spcAft>
                <a:spcPct val="0"/>
              </a:spcAft>
              <a:buClrTx/>
              <a:buFontTx/>
              <a:buNone/>
            </a:pPr>
            <a:r>
              <a:rPr lang="en-US" altLang="en-US" b="0"/>
              <a:t>Shared CPs     example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nSpc>
                <a:spcPct val="100000"/>
              </a:lnSpc>
              <a:spcBef>
                <a:spcPct val="50000"/>
              </a:spcBef>
              <a:spcAft>
                <a:spcPct val="0"/>
              </a:spcAft>
              <a:buClrTx/>
              <a:buFontTx/>
              <a:buNone/>
            </a:pPr>
            <a:fld id="{FFDC8026-5DD1-4894-A7C7-3AD96079C423}" type="slidenum">
              <a:rPr lang="en-US" altLang="en-US" smtClean="0">
                <a:solidFill>
                  <a:srgbClr val="FFFFFF"/>
                </a:solidFill>
              </a:rPr>
              <a:pPr>
                <a:lnSpc>
                  <a:spcPct val="100000"/>
                </a:lnSpc>
                <a:spcBef>
                  <a:spcPct val="50000"/>
                </a:spcBef>
                <a:spcAft>
                  <a:spcPct val="0"/>
                </a:spcAft>
                <a:buClrTx/>
                <a:buFontTx/>
                <a:buNone/>
              </a:pPr>
              <a:t>29</a:t>
            </a:fld>
            <a:endParaRPr lang="en-US" altLang="en-US">
              <a:solidFill>
                <a:srgbClr val="FFFFFF"/>
              </a:solidFill>
            </a:endParaRPr>
          </a:p>
        </p:txBody>
      </p:sp>
      <p:pic>
        <p:nvPicPr>
          <p:cNvPr id="4403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600200"/>
            <a:ext cx="5591175" cy="391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6" name="Rectangle 3"/>
          <p:cNvSpPr>
            <a:spLocks noChangeArrowheads="1"/>
          </p:cNvSpPr>
          <p:nvPr/>
        </p:nvSpPr>
        <p:spPr bwMode="auto">
          <a:xfrm>
            <a:off x="5562600" y="1981200"/>
            <a:ext cx="3886200" cy="347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nSpc>
                <a:spcPct val="100000"/>
              </a:lnSpc>
              <a:spcBef>
                <a:spcPct val="0"/>
              </a:spcBef>
              <a:spcAft>
                <a:spcPct val="0"/>
              </a:spcAft>
              <a:buClrTx/>
              <a:buFontTx/>
              <a:buNone/>
            </a:pPr>
            <a:r>
              <a:rPr lang="en-US" altLang="en-US" sz="1000" b="0">
                <a:latin typeface="Times New Roman" panose="02020603050405020304" pitchFamily="18" charset="0"/>
              </a:rPr>
              <a:t>1 - The next logical CP to be dispatched is chosen from the logical</a:t>
            </a:r>
          </a:p>
          <a:p>
            <a:pPr>
              <a:lnSpc>
                <a:spcPct val="100000"/>
              </a:lnSpc>
              <a:spcBef>
                <a:spcPct val="0"/>
              </a:spcBef>
              <a:spcAft>
                <a:spcPct val="0"/>
              </a:spcAft>
              <a:buClrTx/>
              <a:buFontTx/>
              <a:buNone/>
            </a:pPr>
            <a:r>
              <a:rPr lang="en-US" altLang="en-US" sz="1000" b="0">
                <a:latin typeface="Times New Roman" panose="02020603050405020304" pitchFamily="18" charset="0"/>
              </a:rPr>
              <a:t>     CP ready queue based on the logical CP weight.</a:t>
            </a:r>
          </a:p>
          <a:p>
            <a:pPr>
              <a:lnSpc>
                <a:spcPct val="100000"/>
              </a:lnSpc>
              <a:spcBef>
                <a:spcPct val="0"/>
              </a:spcBef>
              <a:spcAft>
                <a:spcPct val="0"/>
              </a:spcAft>
              <a:buClrTx/>
              <a:buFontTx/>
              <a:buNone/>
            </a:pPr>
            <a:endParaRPr lang="en-US" altLang="en-US" sz="1000" b="0">
              <a:latin typeface="Times New Roman" panose="02020603050405020304" pitchFamily="18" charset="0"/>
            </a:endParaRPr>
          </a:p>
          <a:p>
            <a:pPr>
              <a:lnSpc>
                <a:spcPct val="100000"/>
              </a:lnSpc>
              <a:spcBef>
                <a:spcPct val="0"/>
              </a:spcBef>
              <a:spcAft>
                <a:spcPct val="0"/>
              </a:spcAft>
              <a:buClrTx/>
              <a:buFontTx/>
              <a:buNone/>
            </a:pPr>
            <a:r>
              <a:rPr lang="en-US" altLang="en-US" sz="1000" b="0">
                <a:latin typeface="Times New Roman" panose="02020603050405020304" pitchFamily="18" charset="0"/>
              </a:rPr>
              <a:t>2 - LPAR LIC (</a:t>
            </a:r>
            <a:r>
              <a:rPr lang="en-CA" altLang="en-US" sz="1000" b="0"/>
              <a:t>Licensed Internal Code</a:t>
            </a:r>
            <a:r>
              <a:rPr lang="en-US" altLang="en-US" sz="1000" b="0">
                <a:latin typeface="Times New Roman" panose="02020603050405020304" pitchFamily="18" charset="0"/>
              </a:rPr>
              <a:t>) dispatches the selected </a:t>
            </a:r>
          </a:p>
          <a:p>
            <a:pPr>
              <a:lnSpc>
                <a:spcPct val="100000"/>
              </a:lnSpc>
              <a:spcBef>
                <a:spcPct val="0"/>
              </a:spcBef>
              <a:spcAft>
                <a:spcPct val="0"/>
              </a:spcAft>
              <a:buClrTx/>
              <a:buFontTx/>
              <a:buNone/>
            </a:pPr>
            <a:r>
              <a:rPr lang="en-US" altLang="en-US" sz="1000" b="0">
                <a:latin typeface="Times New Roman" panose="02020603050405020304" pitchFamily="18" charset="0"/>
              </a:rPr>
              <a:t>      logical CP (LCP5 of MVS LP) on a physical CP in the CPC</a:t>
            </a:r>
          </a:p>
          <a:p>
            <a:pPr>
              <a:lnSpc>
                <a:spcPct val="100000"/>
              </a:lnSpc>
              <a:spcBef>
                <a:spcPct val="0"/>
              </a:spcBef>
              <a:spcAft>
                <a:spcPct val="0"/>
              </a:spcAft>
              <a:buClrTx/>
              <a:buFontTx/>
              <a:buNone/>
            </a:pPr>
            <a:r>
              <a:rPr lang="en-US" altLang="en-US" sz="1000" b="0">
                <a:latin typeface="Times New Roman" panose="02020603050405020304" pitchFamily="18" charset="0"/>
              </a:rPr>
              <a:t>      (CP0, in the visual).</a:t>
            </a:r>
          </a:p>
          <a:p>
            <a:pPr>
              <a:lnSpc>
                <a:spcPct val="100000"/>
              </a:lnSpc>
              <a:spcBef>
                <a:spcPct val="0"/>
              </a:spcBef>
              <a:spcAft>
                <a:spcPct val="0"/>
              </a:spcAft>
              <a:buClrTx/>
              <a:buFontTx/>
              <a:buNone/>
            </a:pPr>
            <a:endParaRPr lang="en-US" altLang="en-US" sz="1000" b="0">
              <a:latin typeface="Times New Roman" panose="02020603050405020304" pitchFamily="18" charset="0"/>
            </a:endParaRPr>
          </a:p>
          <a:p>
            <a:pPr>
              <a:lnSpc>
                <a:spcPct val="100000"/>
              </a:lnSpc>
              <a:spcBef>
                <a:spcPct val="0"/>
              </a:spcBef>
              <a:spcAft>
                <a:spcPct val="0"/>
              </a:spcAft>
              <a:buClrTx/>
              <a:buFontTx/>
              <a:buNone/>
            </a:pPr>
            <a:r>
              <a:rPr lang="en-US" altLang="en-US" sz="1000" b="0">
                <a:latin typeface="Times New Roman" panose="02020603050405020304" pitchFamily="18" charset="0"/>
              </a:rPr>
              <a:t>3 - The z/OS dispatchable unit running on that logical processor </a:t>
            </a:r>
          </a:p>
          <a:p>
            <a:pPr>
              <a:lnSpc>
                <a:spcPct val="100000"/>
              </a:lnSpc>
              <a:spcBef>
                <a:spcPct val="0"/>
              </a:spcBef>
              <a:spcAft>
                <a:spcPct val="0"/>
              </a:spcAft>
              <a:buClrTx/>
              <a:buFontTx/>
              <a:buNone/>
            </a:pPr>
            <a:r>
              <a:rPr lang="en-US" altLang="en-US" sz="1000" b="0">
                <a:latin typeface="Times New Roman" panose="02020603050405020304" pitchFamily="18" charset="0"/>
              </a:rPr>
              <a:t>     (MVS2 logical CP5) begins to execute on physical CP0.</a:t>
            </a:r>
          </a:p>
          <a:p>
            <a:pPr>
              <a:lnSpc>
                <a:spcPct val="100000"/>
              </a:lnSpc>
              <a:spcBef>
                <a:spcPct val="0"/>
              </a:spcBef>
              <a:spcAft>
                <a:spcPct val="0"/>
              </a:spcAft>
              <a:buClrTx/>
              <a:buFontTx/>
              <a:buNone/>
            </a:pPr>
            <a:r>
              <a:rPr lang="en-US" altLang="en-US" sz="1000" b="0">
                <a:latin typeface="Times New Roman" panose="02020603050405020304" pitchFamily="18" charset="0"/>
              </a:rPr>
              <a:t>      It executes until its time slice (generally between 12.5 and 25</a:t>
            </a:r>
          </a:p>
          <a:p>
            <a:pPr>
              <a:lnSpc>
                <a:spcPct val="100000"/>
              </a:lnSpc>
              <a:spcBef>
                <a:spcPct val="0"/>
              </a:spcBef>
              <a:spcAft>
                <a:spcPct val="0"/>
              </a:spcAft>
              <a:buClrTx/>
              <a:buFontTx/>
              <a:buNone/>
            </a:pPr>
            <a:r>
              <a:rPr lang="en-US" altLang="en-US" sz="1000" b="0">
                <a:latin typeface="Times New Roman" panose="02020603050405020304" pitchFamily="18" charset="0"/>
              </a:rPr>
              <a:t>      milliseconds) expires, or it enters a wait, or it is intercepted </a:t>
            </a:r>
          </a:p>
          <a:p>
            <a:pPr>
              <a:lnSpc>
                <a:spcPct val="100000"/>
              </a:lnSpc>
              <a:spcBef>
                <a:spcPct val="0"/>
              </a:spcBef>
              <a:spcAft>
                <a:spcPct val="0"/>
              </a:spcAft>
              <a:buClrTx/>
              <a:buFontTx/>
              <a:buNone/>
            </a:pPr>
            <a:r>
              <a:rPr lang="en-US" altLang="en-US" sz="1000" b="0">
                <a:latin typeface="Times New Roman" panose="02020603050405020304" pitchFamily="18" charset="0"/>
              </a:rPr>
              <a:t>     for some reason.</a:t>
            </a:r>
          </a:p>
          <a:p>
            <a:pPr>
              <a:lnSpc>
                <a:spcPct val="100000"/>
              </a:lnSpc>
              <a:spcBef>
                <a:spcPct val="0"/>
              </a:spcBef>
              <a:spcAft>
                <a:spcPct val="0"/>
              </a:spcAft>
              <a:buClrTx/>
              <a:buFontTx/>
              <a:buNone/>
            </a:pPr>
            <a:endParaRPr lang="en-US" altLang="en-US" sz="1000" b="0">
              <a:latin typeface="Times New Roman" panose="02020603050405020304" pitchFamily="18" charset="0"/>
            </a:endParaRPr>
          </a:p>
          <a:p>
            <a:pPr>
              <a:lnSpc>
                <a:spcPct val="100000"/>
              </a:lnSpc>
              <a:spcBef>
                <a:spcPct val="0"/>
              </a:spcBef>
              <a:spcAft>
                <a:spcPct val="0"/>
              </a:spcAft>
              <a:buClrTx/>
              <a:buFontTx/>
              <a:buNone/>
            </a:pPr>
            <a:r>
              <a:rPr lang="en-US" altLang="en-US" sz="1000" b="0">
                <a:latin typeface="Times New Roman" panose="02020603050405020304" pitchFamily="18" charset="0"/>
              </a:rPr>
              <a:t>4 - In the visual, the logical CP keeps running until it uses all its </a:t>
            </a:r>
          </a:p>
          <a:p>
            <a:pPr>
              <a:lnSpc>
                <a:spcPct val="100000"/>
              </a:lnSpc>
              <a:spcBef>
                <a:spcPct val="0"/>
              </a:spcBef>
              <a:spcAft>
                <a:spcPct val="0"/>
              </a:spcAft>
              <a:buClrTx/>
              <a:buFontTx/>
              <a:buNone/>
            </a:pPr>
            <a:r>
              <a:rPr lang="en-US" altLang="en-US" sz="1000" b="0">
                <a:latin typeface="Times New Roman" panose="02020603050405020304" pitchFamily="18" charset="0"/>
              </a:rPr>
              <a:t>     time slice. At this   point the logical CP5 environment is saved</a:t>
            </a:r>
          </a:p>
          <a:p>
            <a:pPr>
              <a:lnSpc>
                <a:spcPct val="100000"/>
              </a:lnSpc>
              <a:spcBef>
                <a:spcPct val="0"/>
              </a:spcBef>
              <a:spcAft>
                <a:spcPct val="0"/>
              </a:spcAft>
              <a:buClrTx/>
              <a:buFontTx/>
              <a:buNone/>
            </a:pPr>
            <a:r>
              <a:rPr lang="en-US" altLang="en-US" sz="1000" b="0">
                <a:latin typeface="Times New Roman" panose="02020603050405020304" pitchFamily="18" charset="0"/>
              </a:rPr>
              <a:t>    and control is passed back to LPAR LIC, which starts executing </a:t>
            </a:r>
          </a:p>
          <a:p>
            <a:pPr>
              <a:lnSpc>
                <a:spcPct val="100000"/>
              </a:lnSpc>
              <a:spcBef>
                <a:spcPct val="0"/>
              </a:spcBef>
              <a:spcAft>
                <a:spcPct val="0"/>
              </a:spcAft>
              <a:buClrTx/>
              <a:buFontTx/>
              <a:buNone/>
            </a:pPr>
            <a:r>
              <a:rPr lang="en-US" altLang="en-US" sz="1000" b="0">
                <a:latin typeface="Times New Roman" panose="02020603050405020304" pitchFamily="18" charset="0"/>
              </a:rPr>
              <a:t>     on physical CP0 again.</a:t>
            </a:r>
          </a:p>
          <a:p>
            <a:pPr>
              <a:lnSpc>
                <a:spcPct val="100000"/>
              </a:lnSpc>
              <a:spcBef>
                <a:spcPct val="0"/>
              </a:spcBef>
              <a:spcAft>
                <a:spcPct val="0"/>
              </a:spcAft>
              <a:buClrTx/>
              <a:buFontTx/>
              <a:buNone/>
            </a:pPr>
            <a:endParaRPr lang="en-US" altLang="en-US" sz="1000" b="0">
              <a:latin typeface="Times New Roman" panose="02020603050405020304" pitchFamily="18" charset="0"/>
            </a:endParaRPr>
          </a:p>
          <a:p>
            <a:pPr>
              <a:lnSpc>
                <a:spcPct val="100000"/>
              </a:lnSpc>
              <a:spcBef>
                <a:spcPct val="0"/>
              </a:spcBef>
              <a:spcAft>
                <a:spcPct val="0"/>
              </a:spcAft>
              <a:buClrTx/>
              <a:buFontTx/>
              <a:buNone/>
            </a:pPr>
            <a:r>
              <a:rPr lang="en-US" altLang="en-US" sz="1000" b="0">
                <a:latin typeface="Times New Roman" panose="02020603050405020304" pitchFamily="18" charset="0"/>
              </a:rPr>
              <a:t>5 - LPAR LIC determines why the logical CP ended execution and</a:t>
            </a:r>
          </a:p>
          <a:p>
            <a:pPr>
              <a:lnSpc>
                <a:spcPct val="100000"/>
              </a:lnSpc>
              <a:spcBef>
                <a:spcPct val="0"/>
              </a:spcBef>
              <a:spcAft>
                <a:spcPct val="0"/>
              </a:spcAft>
              <a:buClrTx/>
              <a:buFontTx/>
              <a:buNone/>
            </a:pPr>
            <a:r>
              <a:rPr lang="en-US" altLang="en-US" sz="1000" b="0">
                <a:latin typeface="Times New Roman" panose="02020603050405020304" pitchFamily="18" charset="0"/>
              </a:rPr>
              <a:t>     requeues the logical CP accordingly. If it is ready with work, </a:t>
            </a:r>
          </a:p>
          <a:p>
            <a:pPr>
              <a:lnSpc>
                <a:spcPct val="100000"/>
              </a:lnSpc>
              <a:spcBef>
                <a:spcPct val="0"/>
              </a:spcBef>
              <a:spcAft>
                <a:spcPct val="0"/>
              </a:spcAft>
              <a:buClrTx/>
              <a:buFontTx/>
              <a:buNone/>
            </a:pPr>
            <a:r>
              <a:rPr lang="en-US" altLang="en-US" sz="1000" b="0">
                <a:latin typeface="Times New Roman" panose="02020603050405020304" pitchFamily="18" charset="0"/>
              </a:rPr>
              <a:t>     it is requeued on the logical CP ready queue and step 1</a:t>
            </a:r>
          </a:p>
          <a:p>
            <a:pPr>
              <a:lnSpc>
                <a:spcPct val="100000"/>
              </a:lnSpc>
              <a:spcBef>
                <a:spcPct val="0"/>
              </a:spcBef>
              <a:spcAft>
                <a:spcPct val="0"/>
              </a:spcAft>
              <a:buClrTx/>
              <a:buFontTx/>
              <a:buNone/>
            </a:pPr>
            <a:r>
              <a:rPr lang="en-US" altLang="en-US" sz="1000" b="0">
                <a:latin typeface="Times New Roman" panose="02020603050405020304" pitchFamily="18" charset="0"/>
              </a:rPr>
              <a:t>     begins again.</a:t>
            </a:r>
          </a:p>
        </p:txBody>
      </p:sp>
      <p:sp>
        <p:nvSpPr>
          <p:cNvPr id="44037" name="Text Box 4"/>
          <p:cNvSpPr txBox="1">
            <a:spLocks noChangeArrowheads="1"/>
          </p:cNvSpPr>
          <p:nvPr/>
        </p:nvSpPr>
        <p:spPr bwMode="auto">
          <a:xfrm>
            <a:off x="0" y="533400"/>
            <a:ext cx="9144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gn="ctr">
              <a:lnSpc>
                <a:spcPct val="100000"/>
              </a:lnSpc>
              <a:spcBef>
                <a:spcPct val="0"/>
              </a:spcBef>
              <a:spcAft>
                <a:spcPct val="0"/>
              </a:spcAft>
              <a:buClrTx/>
              <a:buFontTx/>
              <a:buNone/>
            </a:pPr>
            <a:r>
              <a:rPr lang="en-US" altLang="en-US" sz="2000" b="0"/>
              <a:t>LPAR Logical Dispatching</a:t>
            </a:r>
          </a:p>
          <a:p>
            <a:pPr algn="ctr">
              <a:lnSpc>
                <a:spcPct val="100000"/>
              </a:lnSpc>
              <a:spcBef>
                <a:spcPct val="0"/>
              </a:spcBef>
              <a:spcAft>
                <a:spcPct val="0"/>
              </a:spcAft>
              <a:buClrTx/>
              <a:buFontTx/>
              <a:buNone/>
            </a:pPr>
            <a:r>
              <a:rPr lang="en-US" altLang="en-US" sz="2000" b="0"/>
              <a:t>         </a:t>
            </a:r>
            <a:r>
              <a:rPr lang="en-CA" altLang="en-US" sz="2000"/>
              <a:t>PR/SM</a:t>
            </a:r>
            <a:r>
              <a:rPr lang="en-CA" altLang="en-US" sz="2000" b="0"/>
              <a:t> (</a:t>
            </a:r>
            <a:r>
              <a:rPr lang="en-CA" altLang="en-US" sz="2000"/>
              <a:t>Processor Resource/System Manager</a:t>
            </a:r>
            <a:r>
              <a:rPr lang="en-CA" altLang="en-US" sz="2000" b="0"/>
              <a:t>)</a:t>
            </a:r>
            <a:endParaRPr lang="en-US" altLang="en-US" sz="2000" b="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nSpc>
                <a:spcPct val="100000"/>
              </a:lnSpc>
              <a:spcBef>
                <a:spcPct val="50000"/>
              </a:spcBef>
              <a:spcAft>
                <a:spcPct val="0"/>
              </a:spcAft>
              <a:buClrTx/>
              <a:buFontTx/>
              <a:buNone/>
            </a:pPr>
            <a:fld id="{ABA4DD9A-149E-49E8-9099-AF0F25A14EA1}" type="slidenum">
              <a:rPr lang="en-US" altLang="en-US" smtClean="0">
                <a:solidFill>
                  <a:srgbClr val="FFFFFF"/>
                </a:solidFill>
              </a:rPr>
              <a:pPr>
                <a:lnSpc>
                  <a:spcPct val="100000"/>
                </a:lnSpc>
                <a:spcBef>
                  <a:spcPct val="50000"/>
                </a:spcBef>
                <a:spcAft>
                  <a:spcPct val="0"/>
                </a:spcAft>
                <a:buClrTx/>
                <a:buFontTx/>
                <a:buNone/>
              </a:pPr>
              <a:t>3</a:t>
            </a:fld>
            <a:endParaRPr lang="en-US" altLang="en-US">
              <a:solidFill>
                <a:srgbClr val="FFFFFF"/>
              </a:solidFill>
            </a:endParaRPr>
          </a:p>
        </p:txBody>
      </p:sp>
      <p:sp>
        <p:nvSpPr>
          <p:cNvPr id="7171" name="Rectangle 2"/>
          <p:cNvSpPr>
            <a:spLocks noGrp="1" noChangeArrowheads="1"/>
          </p:cNvSpPr>
          <p:nvPr>
            <p:ph type="title"/>
          </p:nvPr>
        </p:nvSpPr>
        <p:spPr/>
        <p:txBody>
          <a:bodyPr/>
          <a:lstStyle/>
          <a:p>
            <a:pPr defTabSz="822325" eaLnBrk="1" hangingPunct="1"/>
            <a:r>
              <a:rPr lang="en-US" altLang="en-US"/>
              <a:t>Objectives</a:t>
            </a:r>
          </a:p>
        </p:txBody>
      </p:sp>
      <p:sp>
        <p:nvSpPr>
          <p:cNvPr id="7172" name="Rectangle 3"/>
          <p:cNvSpPr>
            <a:spLocks noGrp="1" noChangeArrowheads="1"/>
          </p:cNvSpPr>
          <p:nvPr>
            <p:ph type="body" idx="1"/>
          </p:nvPr>
        </p:nvSpPr>
        <p:spPr/>
        <p:txBody>
          <a:bodyPr/>
          <a:lstStyle/>
          <a:p>
            <a:pPr marL="307975" indent="-307975" defTabSz="822325" eaLnBrk="1" hangingPunct="1"/>
            <a:r>
              <a:rPr lang="en-US" altLang="en-US"/>
              <a:t>In this chapter you will learn:</a:t>
            </a:r>
          </a:p>
          <a:p>
            <a:pPr marL="668338" lvl="1" indent="-257175" defTabSz="822325" eaLnBrk="1" hangingPunct="1"/>
            <a:r>
              <a:rPr lang="en-US" altLang="en-US"/>
              <a:t>About S/360 and zSeries hardware design</a:t>
            </a:r>
          </a:p>
          <a:p>
            <a:pPr marL="668338" lvl="1" indent="-257175" defTabSz="822325" eaLnBrk="1" hangingPunct="1"/>
            <a:r>
              <a:rPr lang="en-US" altLang="en-US"/>
              <a:t>Mainframe terminology </a:t>
            </a:r>
          </a:p>
          <a:p>
            <a:pPr marL="668338" lvl="1" indent="-257175" defTabSz="822325" eaLnBrk="1" hangingPunct="1"/>
            <a:r>
              <a:rPr lang="en-US" altLang="en-US"/>
              <a:t>Hardware componentry</a:t>
            </a:r>
          </a:p>
          <a:p>
            <a:pPr marL="668338" lvl="1" indent="-257175" defTabSz="822325" eaLnBrk="1" hangingPunct="1"/>
            <a:r>
              <a:rPr lang="en-US" altLang="en-US"/>
              <a:t>About processing units and disk hardware</a:t>
            </a:r>
          </a:p>
          <a:p>
            <a:pPr marL="668338" lvl="1" indent="-257175" defTabSz="822325" eaLnBrk="1" hangingPunct="1"/>
            <a:r>
              <a:rPr lang="en-US" altLang="en-US"/>
              <a:t>How mainframes differ from PC systems in data encoding</a:t>
            </a:r>
          </a:p>
          <a:p>
            <a:pPr marL="668338" lvl="1" indent="-257175" defTabSz="822325" eaLnBrk="1" hangingPunct="1"/>
            <a:r>
              <a:rPr lang="en-US" altLang="en-US"/>
              <a:t>About some typical hardware configurations</a:t>
            </a:r>
          </a:p>
        </p:txBody>
      </p:sp>
      <p:sp>
        <p:nvSpPr>
          <p:cNvPr id="5" name="Rectangle 4"/>
          <p:cNvSpPr/>
          <p:nvPr/>
        </p:nvSpPr>
        <p:spPr bwMode="auto">
          <a:xfrm rot="20946184">
            <a:off x="5741023" y="2079264"/>
            <a:ext cx="3319463" cy="1200329"/>
          </a:xfrm>
          <a:prstGeom prst="rect">
            <a:avLst/>
          </a:prstGeom>
          <a:solidFill>
            <a:srgbClr val="FFFF00">
              <a:alpha val="53000"/>
            </a:srgbClr>
          </a:solidFill>
          <a:ln w="12700" cap="flat" cmpd="sng" algn="ctr">
            <a:solidFill>
              <a:schemeClr val="tx1"/>
            </a:solidFill>
            <a:prstDash val="solid"/>
            <a:round/>
            <a:headEnd type="none" w="med" len="med"/>
            <a:tailEnd type="none" w="med" len="med"/>
          </a:ln>
          <a:effectLst/>
        </p:spPr>
        <p:txBody>
          <a:bodyPr anchor="ctr">
            <a:spAutoFit/>
          </a:bodyPr>
          <a:lstStyle/>
          <a:p>
            <a:pPr algn="ctr" eaLnBrk="1" hangingPunct="1">
              <a:spcBef>
                <a:spcPct val="50000"/>
              </a:spcBef>
              <a:buClr>
                <a:schemeClr val="accent2"/>
              </a:buClr>
              <a:buFont typeface="Wingdings" pitchFamily="2" charset="2"/>
              <a:buNone/>
              <a:defRPr/>
            </a:pPr>
            <a:r>
              <a:rPr lang="en-CA" sz="1800" b="1" i="1" dirty="0">
                <a:solidFill>
                  <a:schemeClr val="tx2">
                    <a:lumMod val="75000"/>
                  </a:schemeClr>
                </a:solidFill>
                <a:latin typeface="Arial" charset="0"/>
              </a:rPr>
              <a:t>Newer names:</a:t>
            </a:r>
            <a:br>
              <a:rPr lang="en-CA" sz="1800" b="1" i="1" dirty="0">
                <a:solidFill>
                  <a:schemeClr val="tx2">
                    <a:lumMod val="75000"/>
                  </a:schemeClr>
                </a:solidFill>
                <a:latin typeface="Arial" charset="0"/>
              </a:rPr>
            </a:br>
            <a:r>
              <a:rPr lang="en-CA" sz="1800" b="1" dirty="0">
                <a:latin typeface="Arial" charset="0"/>
              </a:rPr>
              <a:t>System z (9 &amp; 10)</a:t>
            </a:r>
            <a:br>
              <a:rPr lang="en-CA" sz="1800" b="1" dirty="0">
                <a:latin typeface="Arial" charset="0"/>
              </a:rPr>
            </a:br>
            <a:r>
              <a:rPr lang="en-CA" sz="1800" b="1" dirty="0" err="1">
                <a:latin typeface="Arial" charset="0"/>
              </a:rPr>
              <a:t>zEnterprise</a:t>
            </a:r>
            <a:r>
              <a:rPr lang="en-CA" sz="1800" b="1" dirty="0">
                <a:latin typeface="Arial" charset="0"/>
              </a:rPr>
              <a:t> (11 &amp; 12)</a:t>
            </a:r>
            <a:br>
              <a:rPr lang="en-CA" sz="1800" b="1" dirty="0">
                <a:latin typeface="Arial" charset="0"/>
              </a:rPr>
            </a:br>
            <a:r>
              <a:rPr lang="en-CA" sz="1800" b="1" dirty="0">
                <a:latin typeface="Arial" charset="0"/>
              </a:rPr>
              <a:t>z Systems (13)</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nSpc>
                <a:spcPct val="100000"/>
              </a:lnSpc>
              <a:spcBef>
                <a:spcPct val="50000"/>
              </a:spcBef>
              <a:spcAft>
                <a:spcPct val="0"/>
              </a:spcAft>
              <a:buClrTx/>
              <a:buFontTx/>
              <a:buNone/>
            </a:pPr>
            <a:fld id="{509F0381-3E47-4E89-B19F-1CE9B8346D48}" type="slidenum">
              <a:rPr lang="en-US" altLang="en-US" smtClean="0">
                <a:solidFill>
                  <a:srgbClr val="FFFFFF"/>
                </a:solidFill>
              </a:rPr>
              <a:pPr>
                <a:lnSpc>
                  <a:spcPct val="100000"/>
                </a:lnSpc>
                <a:spcBef>
                  <a:spcPct val="50000"/>
                </a:spcBef>
                <a:spcAft>
                  <a:spcPct val="0"/>
                </a:spcAft>
                <a:buClrTx/>
                <a:buFontTx/>
                <a:buNone/>
              </a:pPr>
              <a:t>30</a:t>
            </a:fld>
            <a:endParaRPr lang="en-US" altLang="en-US">
              <a:solidFill>
                <a:srgbClr val="FFFFFF"/>
              </a:solidFill>
            </a:endParaRPr>
          </a:p>
        </p:txBody>
      </p:sp>
      <p:sp>
        <p:nvSpPr>
          <p:cNvPr id="46083" name="Rectangle 2"/>
          <p:cNvSpPr>
            <a:spLocks noGrp="1" noChangeArrowheads="1"/>
          </p:cNvSpPr>
          <p:nvPr>
            <p:ph type="title"/>
          </p:nvPr>
        </p:nvSpPr>
        <p:spPr/>
        <p:txBody>
          <a:bodyPr/>
          <a:lstStyle/>
          <a:p>
            <a:pPr defTabSz="822325" eaLnBrk="1" hangingPunct="1"/>
            <a:r>
              <a:rPr lang="en-US" altLang="en-US"/>
              <a:t>LPAR Summary</a:t>
            </a:r>
          </a:p>
        </p:txBody>
      </p:sp>
      <p:sp>
        <p:nvSpPr>
          <p:cNvPr id="46084" name="Rectangle 3"/>
          <p:cNvSpPr>
            <a:spLocks noGrp="1" noChangeArrowheads="1"/>
          </p:cNvSpPr>
          <p:nvPr>
            <p:ph type="body" idx="1"/>
          </p:nvPr>
        </p:nvSpPr>
        <p:spPr/>
        <p:txBody>
          <a:bodyPr/>
          <a:lstStyle/>
          <a:p>
            <a:pPr marL="307975" indent="-307975" defTabSz="822325" eaLnBrk="1" hangingPunct="1"/>
            <a:r>
              <a:rPr lang="en-US" altLang="en-US" sz="2000"/>
              <a:t>System programmer assign:</a:t>
            </a:r>
          </a:p>
          <a:p>
            <a:pPr marL="668338" lvl="1" indent="-257175" defTabSz="822325" eaLnBrk="1" hangingPunct="1"/>
            <a:r>
              <a:rPr lang="en-US" altLang="en-US" sz="2000"/>
              <a:t>Memory</a:t>
            </a:r>
          </a:p>
          <a:p>
            <a:pPr marL="668338" lvl="1" indent="-257175" defTabSz="822325" eaLnBrk="1" hangingPunct="1"/>
            <a:r>
              <a:rPr lang="en-US" altLang="en-US" sz="2000"/>
              <a:t>Processors</a:t>
            </a:r>
          </a:p>
          <a:p>
            <a:pPr marL="668338" lvl="1" indent="-257175" defTabSz="822325" eaLnBrk="1" hangingPunct="1"/>
            <a:r>
              <a:rPr lang="en-US" altLang="en-US" sz="2000"/>
              <a:t>CHPIDs either dedicated or shared</a:t>
            </a:r>
          </a:p>
          <a:p>
            <a:pPr marL="307975" indent="-307975" defTabSz="822325" eaLnBrk="1" hangingPunct="1"/>
            <a:r>
              <a:rPr lang="en-US" altLang="en-US" sz="2000"/>
              <a:t>This is done partly in the IOCDS and partly in a system profile on the Support Element (SE) in the CEC. This is normally updated through the HMC.</a:t>
            </a:r>
          </a:p>
          <a:p>
            <a:pPr marL="307975" indent="-307975" defTabSz="822325" eaLnBrk="1" hangingPunct="1"/>
            <a:r>
              <a:rPr lang="en-US" altLang="en-US" sz="2000"/>
              <a:t>Changing the system profile and IOCDS will usually require a power-on reset (POR) but some changes are dynamic</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nSpc>
                <a:spcPct val="100000"/>
              </a:lnSpc>
              <a:spcBef>
                <a:spcPct val="50000"/>
              </a:spcBef>
              <a:spcAft>
                <a:spcPct val="0"/>
              </a:spcAft>
              <a:buClrTx/>
              <a:buFontTx/>
              <a:buNone/>
            </a:pPr>
            <a:fld id="{2C0DE5EB-BB16-4FF4-9405-9C14859C711C}" type="slidenum">
              <a:rPr lang="en-US" altLang="en-US" smtClean="0">
                <a:solidFill>
                  <a:srgbClr val="FFFFFF"/>
                </a:solidFill>
              </a:rPr>
              <a:pPr>
                <a:lnSpc>
                  <a:spcPct val="100000"/>
                </a:lnSpc>
                <a:spcBef>
                  <a:spcPct val="50000"/>
                </a:spcBef>
                <a:spcAft>
                  <a:spcPct val="0"/>
                </a:spcAft>
                <a:buClrTx/>
                <a:buFontTx/>
                <a:buNone/>
              </a:pPr>
              <a:t>31</a:t>
            </a:fld>
            <a:endParaRPr lang="en-US" altLang="en-US">
              <a:solidFill>
                <a:srgbClr val="FFFFFF"/>
              </a:solidFill>
            </a:endParaRPr>
          </a:p>
        </p:txBody>
      </p:sp>
      <p:sp>
        <p:nvSpPr>
          <p:cNvPr id="47107" name="Rectangle 2"/>
          <p:cNvSpPr>
            <a:spLocks noGrp="1" noChangeArrowheads="1"/>
          </p:cNvSpPr>
          <p:nvPr>
            <p:ph type="title"/>
          </p:nvPr>
        </p:nvSpPr>
        <p:spPr>
          <a:xfrm>
            <a:off x="0" y="533400"/>
            <a:ext cx="8245475" cy="498475"/>
          </a:xfrm>
        </p:spPr>
        <p:txBody>
          <a:bodyPr/>
          <a:lstStyle/>
          <a:p>
            <a:pPr eaLnBrk="1" hangingPunct="1"/>
            <a:r>
              <a:rPr lang="en-US" altLang="en-US"/>
              <a:t>Processor units or engines</a:t>
            </a:r>
          </a:p>
        </p:txBody>
      </p:sp>
      <p:pic>
        <p:nvPicPr>
          <p:cNvPr id="47108" name="Picture 3" descr="IBM_z9_Multi_chip%20waf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43600" y="1447800"/>
            <a:ext cx="32004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9" name="Text Box 4"/>
          <p:cNvSpPr txBox="1">
            <a:spLocks noChangeArrowheads="1"/>
          </p:cNvSpPr>
          <p:nvPr/>
        </p:nvSpPr>
        <p:spPr bwMode="auto">
          <a:xfrm>
            <a:off x="6553200" y="4953000"/>
            <a:ext cx="20097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50000"/>
              </a:spcBef>
              <a:spcAft>
                <a:spcPct val="0"/>
              </a:spcAft>
              <a:buFont typeface="Wingdings" panose="05000000000000000000" pitchFamily="2" charset="2"/>
              <a:buNone/>
            </a:pPr>
            <a:r>
              <a:rPr lang="en-US" altLang="en-US" sz="1200" i="1"/>
              <a:t>Multi Chip Module (MCM)</a:t>
            </a:r>
          </a:p>
        </p:txBody>
      </p:sp>
      <p:sp>
        <p:nvSpPr>
          <p:cNvPr id="47110" name="Text Box 5"/>
          <p:cNvSpPr txBox="1">
            <a:spLocks noChangeArrowheads="1"/>
          </p:cNvSpPr>
          <p:nvPr/>
        </p:nvSpPr>
        <p:spPr bwMode="auto">
          <a:xfrm>
            <a:off x="0" y="1066800"/>
            <a:ext cx="6019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r>
              <a:rPr lang="en-US" altLang="en-US" sz="2000"/>
              <a:t>Today’s mainframe can characterize workloads using different license engine types </a:t>
            </a:r>
          </a:p>
        </p:txBody>
      </p:sp>
      <p:sp>
        <p:nvSpPr>
          <p:cNvPr id="47111" name="Text Box 6"/>
          <p:cNvSpPr txBox="1">
            <a:spLocks noChangeArrowheads="1"/>
          </p:cNvSpPr>
          <p:nvPr/>
        </p:nvSpPr>
        <p:spPr bwMode="auto">
          <a:xfrm>
            <a:off x="228600" y="19050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endParaRPr lang="en-CA" altLang="en-US" b="0"/>
          </a:p>
        </p:txBody>
      </p:sp>
      <p:sp>
        <p:nvSpPr>
          <p:cNvPr id="47112" name="Text Box 7"/>
          <p:cNvSpPr txBox="1">
            <a:spLocks noChangeArrowheads="1"/>
          </p:cNvSpPr>
          <p:nvPr/>
        </p:nvSpPr>
        <p:spPr bwMode="auto">
          <a:xfrm>
            <a:off x="0" y="1905000"/>
            <a:ext cx="7026275" cy="467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pPr>
            <a:r>
              <a:rPr lang="en-US" altLang="en-US" sz="1600"/>
              <a:t> General Central Processor (CP)</a:t>
            </a:r>
          </a:p>
          <a:p>
            <a:pPr eaLnBrk="1" hangingPunct="1">
              <a:spcBef>
                <a:spcPct val="0"/>
              </a:spcBef>
              <a:spcAft>
                <a:spcPct val="0"/>
              </a:spcAft>
              <a:buFont typeface="Wingdings" panose="05000000000000000000" pitchFamily="2" charset="2"/>
              <a:buNone/>
            </a:pPr>
            <a:r>
              <a:rPr lang="en-US" altLang="en-US" sz="1600" b="0"/>
              <a:t>  - Used to run standard application and system workloads</a:t>
            </a:r>
          </a:p>
          <a:p>
            <a:pPr eaLnBrk="1" hangingPunct="1">
              <a:spcBef>
                <a:spcPct val="0"/>
              </a:spcBef>
              <a:spcAft>
                <a:spcPct val="0"/>
              </a:spcAft>
              <a:buFont typeface="Wingdings" panose="05000000000000000000" pitchFamily="2" charset="2"/>
              <a:buNone/>
            </a:pPr>
            <a:endParaRPr lang="en-US" altLang="en-US" sz="800" b="0"/>
          </a:p>
          <a:p>
            <a:pPr eaLnBrk="1" hangingPunct="1">
              <a:spcBef>
                <a:spcPct val="0"/>
              </a:spcBef>
              <a:spcAft>
                <a:spcPct val="0"/>
              </a:spcAft>
            </a:pPr>
            <a:r>
              <a:rPr lang="en-US" altLang="en-US" sz="1600" b="0"/>
              <a:t> </a:t>
            </a:r>
            <a:r>
              <a:rPr lang="en-US" altLang="en-US" sz="1600"/>
              <a:t>System Assist Processor (SAP)</a:t>
            </a:r>
          </a:p>
          <a:p>
            <a:pPr eaLnBrk="1" hangingPunct="1">
              <a:spcBef>
                <a:spcPct val="0"/>
              </a:spcBef>
              <a:spcAft>
                <a:spcPct val="0"/>
              </a:spcAft>
              <a:buFont typeface="Wingdings" panose="05000000000000000000" pitchFamily="2" charset="2"/>
              <a:buNone/>
            </a:pPr>
            <a:r>
              <a:rPr lang="en-US" altLang="en-US" sz="1600" b="0"/>
              <a:t>   - Used to schedule I/O operations</a:t>
            </a:r>
          </a:p>
          <a:p>
            <a:pPr eaLnBrk="1" hangingPunct="1">
              <a:spcBef>
                <a:spcPct val="0"/>
              </a:spcBef>
              <a:spcAft>
                <a:spcPct val="0"/>
              </a:spcAft>
              <a:buFont typeface="Wingdings" panose="05000000000000000000" pitchFamily="2" charset="2"/>
              <a:buNone/>
            </a:pPr>
            <a:endParaRPr lang="en-US" altLang="en-US" sz="800" b="0"/>
          </a:p>
          <a:p>
            <a:pPr eaLnBrk="1" hangingPunct="1">
              <a:lnSpc>
                <a:spcPct val="75000"/>
              </a:lnSpc>
              <a:spcBef>
                <a:spcPct val="0"/>
              </a:spcBef>
              <a:spcAft>
                <a:spcPct val="0"/>
              </a:spcAft>
            </a:pPr>
            <a:r>
              <a:rPr lang="en-US" altLang="en-US" sz="1400" b="0"/>
              <a:t> </a:t>
            </a:r>
            <a:r>
              <a:rPr lang="en-US" altLang="en-US" sz="1600"/>
              <a:t>Integrated Facility for Linux (IFL)</a:t>
            </a:r>
          </a:p>
          <a:p>
            <a:pPr eaLnBrk="1" hangingPunct="1">
              <a:lnSpc>
                <a:spcPct val="75000"/>
              </a:lnSpc>
              <a:spcBef>
                <a:spcPct val="0"/>
              </a:spcBef>
              <a:spcAft>
                <a:spcPct val="0"/>
              </a:spcAft>
              <a:buFont typeface="Wingdings" panose="05000000000000000000" pitchFamily="2" charset="2"/>
              <a:buNone/>
            </a:pPr>
            <a:r>
              <a:rPr lang="en-US" altLang="en-US" b="0"/>
              <a:t>  </a:t>
            </a:r>
            <a:r>
              <a:rPr lang="en-US" altLang="en-US" sz="1600" b="0"/>
              <a:t>- A processor used exclusively by a Linux LPAR under z/VM.</a:t>
            </a:r>
          </a:p>
          <a:p>
            <a:pPr eaLnBrk="1" hangingPunct="1">
              <a:lnSpc>
                <a:spcPct val="75000"/>
              </a:lnSpc>
              <a:spcBef>
                <a:spcPct val="0"/>
              </a:spcBef>
              <a:spcAft>
                <a:spcPct val="0"/>
              </a:spcAft>
              <a:buFont typeface="Wingdings" panose="05000000000000000000" pitchFamily="2" charset="2"/>
              <a:buNone/>
            </a:pPr>
            <a:endParaRPr lang="en-US" altLang="en-US" sz="600" b="0"/>
          </a:p>
          <a:p>
            <a:pPr eaLnBrk="1" hangingPunct="1">
              <a:spcBef>
                <a:spcPct val="0"/>
              </a:spcBef>
              <a:spcAft>
                <a:spcPct val="0"/>
              </a:spcAft>
            </a:pPr>
            <a:r>
              <a:rPr lang="en-US" altLang="en-US" sz="1600" b="0"/>
              <a:t> </a:t>
            </a:r>
            <a:r>
              <a:rPr lang="en-US" altLang="en-US" sz="1600"/>
              <a:t>z/OS Application Assist Processor (zAAP)</a:t>
            </a:r>
          </a:p>
          <a:p>
            <a:pPr eaLnBrk="1" hangingPunct="1">
              <a:spcBef>
                <a:spcPct val="0"/>
              </a:spcBef>
              <a:spcAft>
                <a:spcPct val="0"/>
              </a:spcAft>
              <a:buFont typeface="Wingdings" panose="05000000000000000000" pitchFamily="2" charset="2"/>
              <a:buNone/>
            </a:pPr>
            <a:r>
              <a:rPr lang="en-US" altLang="en-US" sz="1600" b="0"/>
              <a:t>   - Provides for Java and XML workload offload</a:t>
            </a:r>
          </a:p>
          <a:p>
            <a:pPr eaLnBrk="1" hangingPunct="1">
              <a:spcBef>
                <a:spcPct val="0"/>
              </a:spcBef>
              <a:spcAft>
                <a:spcPct val="0"/>
              </a:spcAft>
              <a:buFont typeface="Wingdings" panose="05000000000000000000" pitchFamily="2" charset="2"/>
              <a:buNone/>
            </a:pPr>
            <a:endParaRPr lang="en-US" altLang="en-US" sz="800" b="0"/>
          </a:p>
          <a:p>
            <a:pPr eaLnBrk="1" hangingPunct="1">
              <a:spcBef>
                <a:spcPct val="0"/>
              </a:spcBef>
              <a:spcAft>
                <a:spcPct val="0"/>
              </a:spcAft>
            </a:pPr>
            <a:r>
              <a:rPr lang="en-US" altLang="en-US" sz="1600" b="0"/>
              <a:t> </a:t>
            </a:r>
            <a:r>
              <a:rPr lang="en-US" altLang="en-US" sz="1600"/>
              <a:t>z/OS Integrated Information Processor (zIIP)</a:t>
            </a:r>
          </a:p>
          <a:p>
            <a:pPr eaLnBrk="1" hangingPunct="1">
              <a:spcBef>
                <a:spcPct val="0"/>
              </a:spcBef>
              <a:spcAft>
                <a:spcPct val="0"/>
              </a:spcAft>
              <a:buFont typeface="Wingdings" panose="05000000000000000000" pitchFamily="2" charset="2"/>
              <a:buNone/>
            </a:pPr>
            <a:r>
              <a:rPr lang="en-US" altLang="en-US" sz="1600" b="0"/>
              <a:t>   - Used to optimize certain database workload functions and</a:t>
            </a:r>
          </a:p>
          <a:p>
            <a:pPr eaLnBrk="1" hangingPunct="1">
              <a:spcBef>
                <a:spcPct val="0"/>
              </a:spcBef>
              <a:spcAft>
                <a:spcPct val="0"/>
              </a:spcAft>
              <a:buFont typeface="Wingdings" panose="05000000000000000000" pitchFamily="2" charset="2"/>
              <a:buNone/>
            </a:pPr>
            <a:r>
              <a:rPr lang="en-US" altLang="en-US" sz="1600" b="0"/>
              <a:t>     XML processing</a:t>
            </a:r>
          </a:p>
          <a:p>
            <a:pPr eaLnBrk="1" hangingPunct="1">
              <a:spcBef>
                <a:spcPct val="0"/>
              </a:spcBef>
              <a:spcAft>
                <a:spcPct val="0"/>
              </a:spcAft>
              <a:buFont typeface="Wingdings" panose="05000000000000000000" pitchFamily="2" charset="2"/>
              <a:buNone/>
            </a:pPr>
            <a:endParaRPr lang="en-US" altLang="en-US" sz="600" b="0"/>
          </a:p>
          <a:p>
            <a:pPr eaLnBrk="1" hangingPunct="1">
              <a:spcBef>
                <a:spcPct val="0"/>
              </a:spcBef>
              <a:spcAft>
                <a:spcPct val="0"/>
              </a:spcAft>
            </a:pPr>
            <a:r>
              <a:rPr lang="en-US" altLang="en-US" sz="1600" b="0"/>
              <a:t> </a:t>
            </a:r>
            <a:r>
              <a:rPr lang="en-US" altLang="en-US" sz="1600"/>
              <a:t>Integrated Coupling Facility (ICF)</a:t>
            </a:r>
          </a:p>
          <a:p>
            <a:pPr eaLnBrk="1" hangingPunct="1">
              <a:spcBef>
                <a:spcPct val="0"/>
              </a:spcBef>
              <a:spcAft>
                <a:spcPct val="0"/>
              </a:spcAft>
              <a:buFont typeface="Wingdings" panose="05000000000000000000" pitchFamily="2" charset="2"/>
              <a:buNone/>
            </a:pPr>
            <a:r>
              <a:rPr lang="en-US" altLang="en-US" sz="1600" b="0"/>
              <a:t>   - Used exclusively by the Coupling Facility Control Code (CFCC)</a:t>
            </a:r>
          </a:p>
          <a:p>
            <a:pPr eaLnBrk="1" hangingPunct="1">
              <a:spcBef>
                <a:spcPct val="0"/>
              </a:spcBef>
              <a:spcAft>
                <a:spcPct val="0"/>
              </a:spcAft>
              <a:buFont typeface="Wingdings" panose="05000000000000000000" pitchFamily="2" charset="2"/>
              <a:buNone/>
            </a:pPr>
            <a:r>
              <a:rPr lang="en-US" altLang="en-US" sz="1600" b="0"/>
              <a:t>     providing resource and data sharing</a:t>
            </a:r>
          </a:p>
          <a:p>
            <a:pPr eaLnBrk="1" hangingPunct="1">
              <a:spcBef>
                <a:spcPct val="0"/>
              </a:spcBef>
              <a:spcAft>
                <a:spcPct val="0"/>
              </a:spcAft>
            </a:pPr>
            <a:r>
              <a:rPr lang="en-US" altLang="en-US" sz="1600" b="0"/>
              <a:t> </a:t>
            </a:r>
            <a:r>
              <a:rPr lang="en-US" altLang="en-US" sz="1600"/>
              <a:t>Spares</a:t>
            </a:r>
          </a:p>
          <a:p>
            <a:pPr eaLnBrk="1" hangingPunct="1">
              <a:spcBef>
                <a:spcPct val="0"/>
              </a:spcBef>
              <a:spcAft>
                <a:spcPct val="0"/>
              </a:spcAft>
              <a:buFont typeface="Wingdings" panose="05000000000000000000" pitchFamily="2" charset="2"/>
              <a:buNone/>
            </a:pPr>
            <a:r>
              <a:rPr lang="en-US" altLang="en-US" sz="1600" b="0"/>
              <a:t>   - Used to take over processing functions in the event of an engine failure </a:t>
            </a:r>
          </a:p>
          <a:p>
            <a:pPr eaLnBrk="1" hangingPunct="1">
              <a:spcBef>
                <a:spcPct val="0"/>
              </a:spcBef>
              <a:spcAft>
                <a:spcPct val="0"/>
              </a:spcAft>
              <a:buFont typeface="Wingdings" panose="05000000000000000000" pitchFamily="2" charset="2"/>
              <a:buNone/>
            </a:pPr>
            <a:endParaRPr lang="en-US" altLang="en-US" sz="1600" b="0"/>
          </a:p>
          <a:p>
            <a:pPr eaLnBrk="1" hangingPunct="1">
              <a:spcBef>
                <a:spcPct val="0"/>
              </a:spcBef>
              <a:spcAft>
                <a:spcPct val="0"/>
              </a:spcAft>
            </a:pPr>
            <a:endParaRPr lang="en-US" altLang="en-US" b="0"/>
          </a:p>
        </p:txBody>
      </p:sp>
      <p:sp>
        <p:nvSpPr>
          <p:cNvPr id="47113" name="Text Box 8"/>
          <p:cNvSpPr txBox="1">
            <a:spLocks noChangeArrowheads="1"/>
          </p:cNvSpPr>
          <p:nvPr/>
        </p:nvSpPr>
        <p:spPr bwMode="auto">
          <a:xfrm>
            <a:off x="0" y="6172200"/>
            <a:ext cx="85502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spcAft>
                <a:spcPct val="0"/>
              </a:spcAft>
              <a:buFont typeface="Wingdings" panose="05000000000000000000" pitchFamily="2" charset="2"/>
              <a:buNone/>
            </a:pPr>
            <a:r>
              <a:rPr lang="en-US" altLang="en-US" sz="1200" b="0"/>
              <a:t>Note: Channels are RISC micro processors and are assigned depending on I/O configuration requirements.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nSpc>
                <a:spcPct val="100000"/>
              </a:lnSpc>
              <a:spcBef>
                <a:spcPct val="50000"/>
              </a:spcBef>
              <a:spcAft>
                <a:spcPct val="0"/>
              </a:spcAft>
              <a:buClrTx/>
              <a:buFontTx/>
              <a:buNone/>
            </a:pPr>
            <a:fld id="{DD7A2790-0F62-48F9-96A6-68B3A4410563}" type="slidenum">
              <a:rPr lang="en-US" altLang="en-US" smtClean="0">
                <a:solidFill>
                  <a:srgbClr val="FFFFFF"/>
                </a:solidFill>
              </a:rPr>
              <a:pPr>
                <a:lnSpc>
                  <a:spcPct val="100000"/>
                </a:lnSpc>
                <a:spcBef>
                  <a:spcPct val="50000"/>
                </a:spcBef>
                <a:spcAft>
                  <a:spcPct val="0"/>
                </a:spcAft>
                <a:buClrTx/>
                <a:buFontTx/>
                <a:buNone/>
              </a:pPr>
              <a:t>32</a:t>
            </a:fld>
            <a:endParaRPr lang="en-US" altLang="en-US">
              <a:solidFill>
                <a:srgbClr val="FFFFFF"/>
              </a:solidFill>
            </a:endParaRPr>
          </a:p>
        </p:txBody>
      </p:sp>
      <p:sp>
        <p:nvSpPr>
          <p:cNvPr id="48131" name="Rectangle 2"/>
          <p:cNvSpPr>
            <a:spLocks noGrp="1" noChangeArrowheads="1"/>
          </p:cNvSpPr>
          <p:nvPr>
            <p:ph type="title"/>
          </p:nvPr>
        </p:nvSpPr>
        <p:spPr/>
        <p:txBody>
          <a:bodyPr/>
          <a:lstStyle/>
          <a:p>
            <a:pPr defTabSz="822325" eaLnBrk="1" hangingPunct="1"/>
            <a:r>
              <a:rPr lang="en-US" altLang="en-US"/>
              <a:t>Capacity on Demand</a:t>
            </a:r>
          </a:p>
        </p:txBody>
      </p:sp>
      <p:sp>
        <p:nvSpPr>
          <p:cNvPr id="48132" name="Rectangle 3"/>
          <p:cNvSpPr>
            <a:spLocks noGrp="1" noChangeArrowheads="1"/>
          </p:cNvSpPr>
          <p:nvPr>
            <p:ph type="body" idx="1"/>
          </p:nvPr>
        </p:nvSpPr>
        <p:spPr/>
        <p:txBody>
          <a:bodyPr/>
          <a:lstStyle/>
          <a:p>
            <a:pPr marL="307975" indent="-307975" defTabSz="822325" eaLnBrk="1" hangingPunct="1"/>
            <a:r>
              <a:rPr lang="en-US" altLang="en-US" sz="2400"/>
              <a:t>Various forms of Capacity on Demand exist</a:t>
            </a:r>
          </a:p>
          <a:p>
            <a:pPr marL="307975" indent="-307975" defTabSz="822325" eaLnBrk="1" hangingPunct="1"/>
            <a:r>
              <a:rPr lang="en-US" altLang="en-US" sz="2400"/>
              <a:t>Additional processing power to meet unexpected growth or sudden demand peaks</a:t>
            </a:r>
          </a:p>
          <a:p>
            <a:pPr marL="307975" indent="-307975" defTabSz="822325" eaLnBrk="1" hangingPunct="1"/>
            <a:r>
              <a:rPr lang="en-US" altLang="en-US" sz="2400"/>
              <a:t>CBU – Capacity Back Up</a:t>
            </a:r>
          </a:p>
          <a:p>
            <a:pPr marL="307975" indent="-307975" defTabSz="822325" eaLnBrk="1" hangingPunct="1"/>
            <a:r>
              <a:rPr lang="en-US" altLang="en-US" sz="2400"/>
              <a:t>CUoD – On/Off Capacity Upgrade on Demand</a:t>
            </a:r>
          </a:p>
          <a:p>
            <a:pPr marL="307975" indent="-307975" defTabSz="822325" eaLnBrk="1" hangingPunct="1"/>
            <a:r>
              <a:rPr lang="en-US" altLang="en-US" sz="2400"/>
              <a:t>SubCapacity Licensing Charges</a:t>
            </a:r>
          </a:p>
          <a:p>
            <a:pPr marL="307975" indent="-307975" defTabSz="822325" eaLnBrk="1" hangingPunct="1"/>
            <a:r>
              <a:rPr lang="en-US" altLang="en-US" sz="2400"/>
              <a:t>LPAR CPU Management (IRD) </a:t>
            </a:r>
          </a:p>
        </p:txBody>
      </p:sp>
      <p:sp>
        <p:nvSpPr>
          <p:cNvPr id="5" name="Rectangle 4"/>
          <p:cNvSpPr/>
          <p:nvPr/>
        </p:nvSpPr>
        <p:spPr bwMode="auto">
          <a:xfrm rot="21183825">
            <a:off x="5241312" y="4930660"/>
            <a:ext cx="3488621" cy="1200329"/>
          </a:xfrm>
          <a:prstGeom prst="rect">
            <a:avLst/>
          </a:prstGeom>
          <a:solidFill>
            <a:srgbClr val="FFFF00">
              <a:alpha val="53000"/>
            </a:srgbClr>
          </a:solidFill>
          <a:ln w="12700" cap="flat" cmpd="sng" algn="ctr">
            <a:solidFill>
              <a:schemeClr val="tx1"/>
            </a:solidFill>
            <a:prstDash val="solid"/>
            <a:round/>
            <a:headEnd type="none" w="med" len="med"/>
            <a:tailEnd type="none" w="med" len="med"/>
          </a:ln>
          <a:effectLst/>
        </p:spPr>
        <p:txBody>
          <a:bodyPr wrap="square" anchor="ctr">
            <a:spAutoFit/>
          </a:bodyPr>
          <a:lstStyle/>
          <a:p>
            <a:pPr algn="ctr" eaLnBrk="1" hangingPunct="1">
              <a:spcBef>
                <a:spcPct val="50000"/>
              </a:spcBef>
              <a:buClr>
                <a:schemeClr val="accent2"/>
              </a:buClr>
              <a:buFont typeface="Wingdings" pitchFamily="2" charset="2"/>
              <a:buNone/>
              <a:defRPr/>
            </a:pPr>
            <a:r>
              <a:rPr lang="en-CA" sz="1800" b="1" i="1" dirty="0">
                <a:solidFill>
                  <a:schemeClr val="tx2">
                    <a:lumMod val="75000"/>
                  </a:schemeClr>
                </a:solidFill>
                <a:latin typeface="Arial" charset="0"/>
              </a:rPr>
              <a:t>One more method</a:t>
            </a:r>
            <a:br>
              <a:rPr lang="en-CA" sz="1800" b="1" i="1" dirty="0">
                <a:solidFill>
                  <a:schemeClr val="tx2">
                    <a:lumMod val="75000"/>
                  </a:schemeClr>
                </a:solidFill>
                <a:latin typeface="Arial" charset="0"/>
              </a:rPr>
            </a:br>
            <a:r>
              <a:rPr lang="en-CA" sz="1800" b="1" dirty="0" err="1">
                <a:latin typeface="Arial" charset="0"/>
              </a:rPr>
              <a:t>OOCoD</a:t>
            </a:r>
            <a:r>
              <a:rPr lang="en-CA" sz="1800" b="1" dirty="0">
                <a:latin typeface="Arial" charset="0"/>
              </a:rPr>
              <a:t> – On/Off Capacity on Demand, allows temporary addition of CPs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nSpc>
                <a:spcPct val="100000"/>
              </a:lnSpc>
              <a:spcBef>
                <a:spcPct val="50000"/>
              </a:spcBef>
              <a:spcAft>
                <a:spcPct val="0"/>
              </a:spcAft>
              <a:buClrTx/>
              <a:buFontTx/>
              <a:buNone/>
            </a:pPr>
            <a:fld id="{DB68B186-5B5A-41F7-AA81-A4C5F1FCBF52}" type="slidenum">
              <a:rPr lang="en-US" altLang="en-US" smtClean="0">
                <a:solidFill>
                  <a:srgbClr val="FFFFFF"/>
                </a:solidFill>
              </a:rPr>
              <a:pPr>
                <a:lnSpc>
                  <a:spcPct val="100000"/>
                </a:lnSpc>
                <a:spcBef>
                  <a:spcPct val="50000"/>
                </a:spcBef>
                <a:spcAft>
                  <a:spcPct val="0"/>
                </a:spcAft>
                <a:buClrTx/>
                <a:buFontTx/>
                <a:buNone/>
              </a:pPr>
              <a:t>33</a:t>
            </a:fld>
            <a:endParaRPr lang="en-US" altLang="en-US">
              <a:solidFill>
                <a:srgbClr val="FFFFFF"/>
              </a:solidFill>
            </a:endParaRPr>
          </a:p>
        </p:txBody>
      </p:sp>
      <p:sp>
        <p:nvSpPr>
          <p:cNvPr id="49155" name="Rectangle 2"/>
          <p:cNvSpPr>
            <a:spLocks noGrp="1" noChangeArrowheads="1"/>
          </p:cNvSpPr>
          <p:nvPr>
            <p:ph type="title"/>
          </p:nvPr>
        </p:nvSpPr>
        <p:spPr/>
        <p:txBody>
          <a:bodyPr/>
          <a:lstStyle/>
          <a:p>
            <a:pPr defTabSz="822325" eaLnBrk="1" hangingPunct="1"/>
            <a:r>
              <a:rPr lang="en-US" altLang="en-US"/>
              <a:t>Disk Devices</a:t>
            </a:r>
          </a:p>
        </p:txBody>
      </p:sp>
      <p:sp>
        <p:nvSpPr>
          <p:cNvPr id="49156" name="Rectangle 3"/>
          <p:cNvSpPr>
            <a:spLocks noGrp="1" noChangeArrowheads="1"/>
          </p:cNvSpPr>
          <p:nvPr>
            <p:ph type="body" sz="half" idx="2"/>
          </p:nvPr>
        </p:nvSpPr>
        <p:spPr>
          <a:xfrm>
            <a:off x="0" y="1600200"/>
            <a:ext cx="9144000" cy="1879600"/>
          </a:xfrm>
        </p:spPr>
        <p:txBody>
          <a:bodyPr/>
          <a:lstStyle/>
          <a:p>
            <a:pPr marL="307975" indent="-307975" defTabSz="822325" eaLnBrk="1" hangingPunct="1"/>
            <a:r>
              <a:rPr lang="en-US" altLang="en-US" sz="2000"/>
              <a:t>Current mainframes use 3390 disk devices</a:t>
            </a:r>
          </a:p>
          <a:p>
            <a:pPr marL="307975" indent="-307975" defTabSz="822325" eaLnBrk="1" hangingPunct="1"/>
            <a:r>
              <a:rPr lang="en-US" altLang="en-US" sz="2000"/>
              <a:t>The original configuration was simple with a controller connected to the processor and strings of devices attached to the back end</a:t>
            </a:r>
          </a:p>
        </p:txBody>
      </p:sp>
      <p:graphicFrame>
        <p:nvGraphicFramePr>
          <p:cNvPr id="49157" name="Object 4"/>
          <p:cNvGraphicFramePr>
            <a:graphicFrameLocks noGrp="1" noChangeAspect="1"/>
          </p:cNvGraphicFramePr>
          <p:nvPr>
            <p:ph sz="half" idx="1"/>
          </p:nvPr>
        </p:nvGraphicFramePr>
        <p:xfrm>
          <a:off x="533400" y="2971800"/>
          <a:ext cx="8001000" cy="2106613"/>
        </p:xfrm>
        <a:graphic>
          <a:graphicData uri="http://schemas.openxmlformats.org/presentationml/2006/ole">
            <mc:AlternateContent xmlns:mc="http://schemas.openxmlformats.org/markup-compatibility/2006">
              <mc:Choice xmlns:v="urn:schemas-microsoft-com:vml" Requires="v">
                <p:oleObj spid="_x0000_s49170" name="Drawing" r:id="rId3" imgW="2143516" imgH="566938" progId="">
                  <p:embed/>
                </p:oleObj>
              </mc:Choice>
              <mc:Fallback>
                <p:oleObj name="Drawing" r:id="rId3" imgW="2143516" imgH="566938" progId="">
                  <p:embed/>
                  <p:pic>
                    <p:nvPicPr>
                      <p:cNvPr id="0" name="Picture 1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2971800"/>
                        <a:ext cx="8001000" cy="2106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nSpc>
                <a:spcPct val="100000"/>
              </a:lnSpc>
              <a:spcBef>
                <a:spcPct val="50000"/>
              </a:spcBef>
              <a:spcAft>
                <a:spcPct val="0"/>
              </a:spcAft>
              <a:buClrTx/>
              <a:buFontTx/>
              <a:buNone/>
            </a:pPr>
            <a:fld id="{E93BF817-353B-41C9-A43B-9B273A660ED9}" type="slidenum">
              <a:rPr lang="en-US" altLang="en-US" smtClean="0">
                <a:solidFill>
                  <a:srgbClr val="FFFFFF"/>
                </a:solidFill>
              </a:rPr>
              <a:pPr>
                <a:lnSpc>
                  <a:spcPct val="100000"/>
                </a:lnSpc>
                <a:spcBef>
                  <a:spcPct val="50000"/>
                </a:spcBef>
                <a:spcAft>
                  <a:spcPct val="0"/>
                </a:spcAft>
                <a:buClrTx/>
                <a:buFontTx/>
                <a:buNone/>
              </a:pPr>
              <a:t>34</a:t>
            </a:fld>
            <a:endParaRPr lang="en-US" altLang="en-US">
              <a:solidFill>
                <a:srgbClr val="FFFFFF"/>
              </a:solidFill>
            </a:endParaRPr>
          </a:p>
        </p:txBody>
      </p:sp>
      <p:sp>
        <p:nvSpPr>
          <p:cNvPr id="50179" name="Rectangle 2"/>
          <p:cNvSpPr>
            <a:spLocks noGrp="1" noChangeArrowheads="1"/>
          </p:cNvSpPr>
          <p:nvPr>
            <p:ph type="title"/>
          </p:nvPr>
        </p:nvSpPr>
        <p:spPr>
          <a:xfrm>
            <a:off x="0" y="762000"/>
            <a:ext cx="8245475" cy="498475"/>
          </a:xfrm>
        </p:spPr>
        <p:txBody>
          <a:bodyPr/>
          <a:lstStyle/>
          <a:p>
            <a:pPr defTabSz="822325" eaLnBrk="1" hangingPunct="1"/>
            <a:r>
              <a:rPr lang="en-US" altLang="en-US"/>
              <a:t>Current 3390 Implementation</a:t>
            </a:r>
          </a:p>
        </p:txBody>
      </p:sp>
      <p:graphicFrame>
        <p:nvGraphicFramePr>
          <p:cNvPr id="50180" name="Object 3"/>
          <p:cNvGraphicFramePr>
            <a:graphicFrameLocks noGrp="1" noChangeAspect="1"/>
          </p:cNvGraphicFramePr>
          <p:nvPr>
            <p:ph idx="1"/>
          </p:nvPr>
        </p:nvGraphicFramePr>
        <p:xfrm>
          <a:off x="990600" y="1371600"/>
          <a:ext cx="7391400" cy="4997450"/>
        </p:xfrm>
        <a:graphic>
          <a:graphicData uri="http://schemas.openxmlformats.org/presentationml/2006/ole">
            <mc:AlternateContent xmlns:mc="http://schemas.openxmlformats.org/markup-compatibility/2006">
              <mc:Choice xmlns:v="urn:schemas-microsoft-com:vml" Requires="v">
                <p:oleObj spid="_x0000_s50193" name="Drawing" r:id="rId4" imgW="2469283" imgH="1671197" progId="">
                  <p:embed/>
                </p:oleObj>
              </mc:Choice>
              <mc:Fallback>
                <p:oleObj name="Drawing" r:id="rId4" imgW="2469283" imgH="1671197" progId="">
                  <p:embed/>
                  <p:pic>
                    <p:nvPicPr>
                      <p:cNvPr id="0" name="Picture 1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1371600"/>
                        <a:ext cx="7391400" cy="499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nSpc>
                <a:spcPct val="100000"/>
              </a:lnSpc>
              <a:spcBef>
                <a:spcPct val="50000"/>
              </a:spcBef>
              <a:spcAft>
                <a:spcPct val="0"/>
              </a:spcAft>
              <a:buClrTx/>
              <a:buFontTx/>
              <a:buNone/>
            </a:pPr>
            <a:fld id="{AC059ECD-739D-4FCF-AA30-D35CC71003E5}" type="slidenum">
              <a:rPr lang="en-US" altLang="en-US" smtClean="0">
                <a:solidFill>
                  <a:srgbClr val="FFFFFF"/>
                </a:solidFill>
              </a:rPr>
              <a:pPr>
                <a:lnSpc>
                  <a:spcPct val="100000"/>
                </a:lnSpc>
                <a:spcBef>
                  <a:spcPct val="50000"/>
                </a:spcBef>
                <a:spcAft>
                  <a:spcPct val="0"/>
                </a:spcAft>
                <a:buClrTx/>
                <a:buFontTx/>
                <a:buNone/>
              </a:pPr>
              <a:t>35</a:t>
            </a:fld>
            <a:endParaRPr lang="en-US" altLang="en-US">
              <a:solidFill>
                <a:srgbClr val="FFFFFF"/>
              </a:solidFill>
            </a:endParaRPr>
          </a:p>
        </p:txBody>
      </p:sp>
      <p:sp>
        <p:nvSpPr>
          <p:cNvPr id="52227" name="Rectangle 2"/>
          <p:cNvSpPr>
            <a:spLocks noGrp="1" noChangeArrowheads="1"/>
          </p:cNvSpPr>
          <p:nvPr>
            <p:ph type="title"/>
          </p:nvPr>
        </p:nvSpPr>
        <p:spPr/>
        <p:txBody>
          <a:bodyPr/>
          <a:lstStyle/>
          <a:p>
            <a:pPr defTabSz="822325" eaLnBrk="1" hangingPunct="1"/>
            <a:r>
              <a:rPr lang="en-US" altLang="en-US"/>
              <a:t>Modern 3390 devices</a:t>
            </a:r>
          </a:p>
        </p:txBody>
      </p:sp>
      <p:sp>
        <p:nvSpPr>
          <p:cNvPr id="52228" name="Rectangle 3"/>
          <p:cNvSpPr>
            <a:spLocks noGrp="1" noChangeArrowheads="1"/>
          </p:cNvSpPr>
          <p:nvPr>
            <p:ph type="body" idx="1"/>
          </p:nvPr>
        </p:nvSpPr>
        <p:spPr>
          <a:xfrm>
            <a:off x="0" y="1776413"/>
            <a:ext cx="9144000" cy="2895600"/>
          </a:xfrm>
        </p:spPr>
        <p:txBody>
          <a:bodyPr/>
          <a:lstStyle/>
          <a:p>
            <a:pPr marL="307975" indent="-307975" defTabSz="822325" eaLnBrk="1" hangingPunct="1"/>
            <a:r>
              <a:rPr lang="en-US" altLang="en-US" sz="2000"/>
              <a:t>The </a:t>
            </a:r>
            <a:r>
              <a:rPr lang="en-US" altLang="en-US" sz="2000">
                <a:solidFill>
                  <a:srgbClr val="FF3300"/>
                </a:solidFill>
              </a:rPr>
              <a:t>DS8000</a:t>
            </a:r>
            <a:r>
              <a:rPr lang="en-US" altLang="en-US" sz="2000"/>
              <a:t> 2105 Enterprise Storage Server just shown is very sophisticated</a:t>
            </a:r>
          </a:p>
          <a:p>
            <a:pPr marL="307975" indent="-307975" defTabSz="822325" eaLnBrk="1" hangingPunct="1"/>
            <a:r>
              <a:rPr lang="en-US" altLang="en-US" sz="2000"/>
              <a:t>It emulates a large number of control units and 3390 disks. It can also be partitioned and connect to UNIX and other systems as SCSI devices.</a:t>
            </a:r>
          </a:p>
          <a:p>
            <a:pPr marL="307975" indent="-307975" defTabSz="822325" eaLnBrk="1" hangingPunct="1"/>
            <a:r>
              <a:rPr lang="en-US" altLang="en-US" sz="2000"/>
              <a:t>There are 11-</a:t>
            </a:r>
            <a:r>
              <a:rPr lang="en-US" altLang="en-US" sz="2000">
                <a:solidFill>
                  <a:srgbClr val="FF3300"/>
                </a:solidFill>
              </a:rPr>
              <a:t>196</a:t>
            </a:r>
            <a:r>
              <a:rPr lang="en-US" altLang="en-US" sz="2000"/>
              <a:t> TB of disk space up to 32 channel interfaces, 16-</a:t>
            </a:r>
            <a:r>
              <a:rPr lang="en-US" altLang="en-US" sz="2000">
                <a:solidFill>
                  <a:srgbClr val="FF3300"/>
                </a:solidFill>
              </a:rPr>
              <a:t>256</a:t>
            </a:r>
            <a:r>
              <a:rPr lang="en-US" altLang="en-US" sz="2000"/>
              <a:t> GB cache and 284 </a:t>
            </a:r>
            <a:r>
              <a:rPr lang="en-US" altLang="en-US" sz="2000">
                <a:solidFill>
                  <a:srgbClr val="FF3300"/>
                </a:solidFill>
              </a:rPr>
              <a:t> </a:t>
            </a:r>
            <a:r>
              <a:rPr lang="en-US" altLang="en-US" sz="2000"/>
              <a:t>MB of non-volatile memory</a:t>
            </a:r>
          </a:p>
        </p:txBody>
      </p:sp>
      <p:sp>
        <p:nvSpPr>
          <p:cNvPr id="5" name="Rectangle 4"/>
          <p:cNvSpPr/>
          <p:nvPr/>
        </p:nvSpPr>
        <p:spPr bwMode="auto">
          <a:xfrm rot="21183825">
            <a:off x="4936513" y="4201250"/>
            <a:ext cx="3488621" cy="1754326"/>
          </a:xfrm>
          <a:prstGeom prst="rect">
            <a:avLst/>
          </a:prstGeom>
          <a:solidFill>
            <a:srgbClr val="FFFF00">
              <a:alpha val="53000"/>
            </a:srgbClr>
          </a:solidFill>
          <a:ln w="12700" cap="flat" cmpd="sng" algn="ctr">
            <a:solidFill>
              <a:schemeClr val="tx1"/>
            </a:solidFill>
            <a:prstDash val="solid"/>
            <a:round/>
            <a:headEnd type="none" w="med" len="med"/>
            <a:tailEnd type="none" w="med" len="med"/>
          </a:ln>
          <a:effectLst/>
        </p:spPr>
        <p:txBody>
          <a:bodyPr wrap="square" anchor="ctr">
            <a:spAutoFit/>
          </a:bodyPr>
          <a:lstStyle/>
          <a:p>
            <a:pPr algn="ctr" eaLnBrk="1" hangingPunct="1">
              <a:spcBef>
                <a:spcPct val="50000"/>
              </a:spcBef>
              <a:buClr>
                <a:schemeClr val="accent2"/>
              </a:buClr>
              <a:buFont typeface="Wingdings" pitchFamily="2" charset="2"/>
              <a:buNone/>
              <a:defRPr/>
            </a:pPr>
            <a:r>
              <a:rPr lang="en-CA" sz="1800" b="1" i="1" dirty="0">
                <a:solidFill>
                  <a:schemeClr val="tx2">
                    <a:lumMod val="75000"/>
                  </a:schemeClr>
                </a:solidFill>
                <a:latin typeface="Arial" charset="0"/>
              </a:rPr>
              <a:t>Current 3390 Storage</a:t>
            </a:r>
            <a:br>
              <a:rPr lang="en-CA" sz="1800" b="1" i="1" dirty="0">
                <a:solidFill>
                  <a:schemeClr val="tx2">
                    <a:lumMod val="75000"/>
                  </a:schemeClr>
                </a:solidFill>
                <a:latin typeface="Arial" charset="0"/>
              </a:rPr>
            </a:br>
            <a:r>
              <a:rPr lang="en-CA" sz="1800" b="1" dirty="0">
                <a:latin typeface="Arial" charset="0"/>
              </a:rPr>
              <a:t>DS8870 has 1TB cache, up to 1536 drives (up to 3TB each, though smaller can be faster) plus up to 120 flash cards (total 96TB)</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nSpc>
                <a:spcPct val="100000"/>
              </a:lnSpc>
              <a:spcBef>
                <a:spcPct val="50000"/>
              </a:spcBef>
              <a:spcAft>
                <a:spcPct val="0"/>
              </a:spcAft>
              <a:buClrTx/>
              <a:buFontTx/>
              <a:buNone/>
            </a:pPr>
            <a:fld id="{31E4A55D-BB6F-4519-A718-6DB29121ACB8}" type="slidenum">
              <a:rPr lang="en-US" altLang="en-US" smtClean="0">
                <a:solidFill>
                  <a:srgbClr val="FFFFFF"/>
                </a:solidFill>
              </a:rPr>
              <a:pPr>
                <a:lnSpc>
                  <a:spcPct val="100000"/>
                </a:lnSpc>
                <a:spcBef>
                  <a:spcPct val="50000"/>
                </a:spcBef>
                <a:spcAft>
                  <a:spcPct val="0"/>
                </a:spcAft>
                <a:buClrTx/>
                <a:buFontTx/>
                <a:buNone/>
              </a:pPr>
              <a:t>36</a:t>
            </a:fld>
            <a:endParaRPr lang="en-US" altLang="en-US">
              <a:solidFill>
                <a:srgbClr val="FFFFFF"/>
              </a:solidFill>
            </a:endParaRPr>
          </a:p>
        </p:txBody>
      </p:sp>
      <p:sp>
        <p:nvSpPr>
          <p:cNvPr id="54275" name="Rectangle 2"/>
          <p:cNvSpPr>
            <a:spLocks noGrp="1" noChangeArrowheads="1"/>
          </p:cNvSpPr>
          <p:nvPr>
            <p:ph type="title"/>
          </p:nvPr>
        </p:nvSpPr>
        <p:spPr/>
        <p:txBody>
          <a:bodyPr/>
          <a:lstStyle/>
          <a:p>
            <a:pPr defTabSz="822325" eaLnBrk="1" hangingPunct="1"/>
            <a:r>
              <a:rPr lang="en-US" altLang="en-US"/>
              <a:t>Modern 3390 Devices</a:t>
            </a:r>
          </a:p>
        </p:txBody>
      </p:sp>
      <p:sp>
        <p:nvSpPr>
          <p:cNvPr id="54276" name="Rectangle 3"/>
          <p:cNvSpPr>
            <a:spLocks noGrp="1" noChangeArrowheads="1"/>
          </p:cNvSpPr>
          <p:nvPr>
            <p:ph type="body" idx="1"/>
          </p:nvPr>
        </p:nvSpPr>
        <p:spPr/>
        <p:txBody>
          <a:bodyPr/>
          <a:lstStyle/>
          <a:p>
            <a:pPr marL="307975" indent="-307975" defTabSz="822325" eaLnBrk="1" hangingPunct="1"/>
            <a:r>
              <a:rPr lang="en-US" altLang="en-US" sz="2000"/>
              <a:t>The physical disks are commodity SCSI- type units</a:t>
            </a:r>
          </a:p>
          <a:p>
            <a:pPr marL="307975" indent="-307975" defTabSz="822325" eaLnBrk="1" hangingPunct="1"/>
            <a:r>
              <a:rPr lang="en-US" altLang="en-US" sz="2000"/>
              <a:t>Many configurations are possible but usually it is RAID-5 arrays with hot spares</a:t>
            </a:r>
          </a:p>
          <a:p>
            <a:pPr marL="307975" indent="-307975" defTabSz="822325" eaLnBrk="1" hangingPunct="1"/>
            <a:r>
              <a:rPr lang="en-US" altLang="en-US" sz="2000"/>
              <a:t>Almost every part has a fallback or spare and the control units are emulated by 4 RISC processors in two complexes.</a:t>
            </a:r>
          </a:p>
          <a:p>
            <a:pPr marL="307975" indent="-307975" defTabSz="822325" eaLnBrk="1" hangingPunct="1"/>
            <a:endParaRPr lang="en-US" altLang="en-US" sz="20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nSpc>
                <a:spcPct val="100000"/>
              </a:lnSpc>
              <a:spcBef>
                <a:spcPct val="50000"/>
              </a:spcBef>
              <a:spcAft>
                <a:spcPct val="0"/>
              </a:spcAft>
              <a:buClrTx/>
              <a:buFontTx/>
              <a:buNone/>
            </a:pPr>
            <a:fld id="{6661AB6E-5D7E-4AF7-B3CC-8CF08A373AC0}" type="slidenum">
              <a:rPr lang="en-US" altLang="en-US" smtClean="0">
                <a:solidFill>
                  <a:srgbClr val="FFFFFF"/>
                </a:solidFill>
              </a:rPr>
              <a:pPr>
                <a:lnSpc>
                  <a:spcPct val="100000"/>
                </a:lnSpc>
                <a:spcBef>
                  <a:spcPct val="50000"/>
                </a:spcBef>
                <a:spcAft>
                  <a:spcPct val="0"/>
                </a:spcAft>
                <a:buClrTx/>
                <a:buFontTx/>
                <a:buNone/>
              </a:pPr>
              <a:t>37</a:t>
            </a:fld>
            <a:endParaRPr lang="en-US" altLang="en-US">
              <a:solidFill>
                <a:srgbClr val="FFFFFF"/>
              </a:solidFill>
            </a:endParaRPr>
          </a:p>
        </p:txBody>
      </p:sp>
      <p:sp>
        <p:nvSpPr>
          <p:cNvPr id="55299" name="Rectangle 2"/>
          <p:cNvSpPr>
            <a:spLocks noGrp="1" noChangeArrowheads="1"/>
          </p:cNvSpPr>
          <p:nvPr>
            <p:ph type="title"/>
          </p:nvPr>
        </p:nvSpPr>
        <p:spPr/>
        <p:txBody>
          <a:bodyPr/>
          <a:lstStyle/>
          <a:p>
            <a:pPr defTabSz="822325" eaLnBrk="1" hangingPunct="1"/>
            <a:r>
              <a:rPr lang="en-US" altLang="en-US"/>
              <a:t>Modern 3390 Devices</a:t>
            </a:r>
          </a:p>
        </p:txBody>
      </p:sp>
      <p:sp>
        <p:nvSpPr>
          <p:cNvPr id="55300" name="Rectangle 3"/>
          <p:cNvSpPr>
            <a:spLocks noGrp="1" noChangeArrowheads="1"/>
          </p:cNvSpPr>
          <p:nvPr>
            <p:ph type="body" idx="1"/>
          </p:nvPr>
        </p:nvSpPr>
        <p:spPr/>
        <p:txBody>
          <a:bodyPr/>
          <a:lstStyle/>
          <a:p>
            <a:pPr marL="307975" indent="-307975" defTabSz="822325" eaLnBrk="1" hangingPunct="1"/>
            <a:r>
              <a:rPr lang="en-US" altLang="en-US" sz="2000"/>
              <a:t>The 2105 offers FlashCopy, Extended Remote Copy, Concurrent Copy, Parallel Access Volumes, Multiple Allegiance</a:t>
            </a:r>
          </a:p>
          <a:p>
            <a:pPr marL="307975" indent="-307975" defTabSz="822325" eaLnBrk="1" hangingPunct="1"/>
            <a:r>
              <a:rPr lang="en-US" altLang="en-US" sz="2000"/>
              <a:t>This is a huge extension of the original 3390 architecture and offers a massive performance boost.</a:t>
            </a:r>
          </a:p>
          <a:p>
            <a:pPr marL="307975" indent="-307975" defTabSz="822325" eaLnBrk="1" hangingPunct="1"/>
            <a:r>
              <a:rPr lang="en-US" altLang="en-US" sz="2000"/>
              <a:t>To the z/OS operating system these disks just appear as traditional 3390 devices so maintaining backward compatibility</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nSpc>
                <a:spcPct val="100000"/>
              </a:lnSpc>
              <a:spcBef>
                <a:spcPct val="50000"/>
              </a:spcBef>
              <a:spcAft>
                <a:spcPct val="0"/>
              </a:spcAft>
              <a:buClrTx/>
              <a:buFontTx/>
              <a:buNone/>
            </a:pPr>
            <a:fld id="{03403C19-E33E-4912-A26F-00C75AC8C192}" type="slidenum">
              <a:rPr lang="en-US" altLang="en-US" smtClean="0">
                <a:solidFill>
                  <a:srgbClr val="FFFFFF"/>
                </a:solidFill>
              </a:rPr>
              <a:pPr>
                <a:lnSpc>
                  <a:spcPct val="100000"/>
                </a:lnSpc>
                <a:spcBef>
                  <a:spcPct val="50000"/>
                </a:spcBef>
                <a:spcAft>
                  <a:spcPct val="0"/>
                </a:spcAft>
                <a:buClrTx/>
                <a:buFontTx/>
                <a:buNone/>
              </a:pPr>
              <a:t>38</a:t>
            </a:fld>
            <a:endParaRPr lang="en-US" altLang="en-US">
              <a:solidFill>
                <a:srgbClr val="FFFFFF"/>
              </a:solidFill>
            </a:endParaRPr>
          </a:p>
        </p:txBody>
      </p:sp>
      <p:sp>
        <p:nvSpPr>
          <p:cNvPr id="56323" name="Rectangle 2"/>
          <p:cNvSpPr>
            <a:spLocks noGrp="1" noChangeArrowheads="1"/>
          </p:cNvSpPr>
          <p:nvPr>
            <p:ph type="title"/>
          </p:nvPr>
        </p:nvSpPr>
        <p:spPr/>
        <p:txBody>
          <a:bodyPr/>
          <a:lstStyle/>
          <a:p>
            <a:pPr defTabSz="822325" eaLnBrk="1" hangingPunct="1"/>
            <a:r>
              <a:rPr lang="en-US" altLang="en-US"/>
              <a:t>EBCDIC</a:t>
            </a:r>
          </a:p>
        </p:txBody>
      </p:sp>
      <p:sp>
        <p:nvSpPr>
          <p:cNvPr id="56324" name="Rectangle 3"/>
          <p:cNvSpPr>
            <a:spLocks noGrp="1" noChangeArrowheads="1"/>
          </p:cNvSpPr>
          <p:nvPr>
            <p:ph type="body" idx="1"/>
          </p:nvPr>
        </p:nvSpPr>
        <p:spPr/>
        <p:txBody>
          <a:bodyPr/>
          <a:lstStyle/>
          <a:p>
            <a:pPr marL="307975" indent="-307975" defTabSz="822325" eaLnBrk="1" hangingPunct="1"/>
            <a:r>
              <a:rPr lang="en-US" altLang="en-US" sz="2000"/>
              <a:t>The IBM S/360 through to the latest zSeries machines use the Extended Binary Coded Decimal Interchange character set for most purposes</a:t>
            </a:r>
          </a:p>
          <a:p>
            <a:pPr marL="307975" indent="-307975" defTabSz="822325" eaLnBrk="1" hangingPunct="1"/>
            <a:r>
              <a:rPr lang="en-US" altLang="en-US" sz="2000"/>
              <a:t>This was developed before ASCII and is also an 8 bit character set</a:t>
            </a:r>
          </a:p>
          <a:p>
            <a:pPr marL="307975" indent="-307975" defTabSz="822325" eaLnBrk="1" hangingPunct="1"/>
            <a:r>
              <a:rPr lang="en-US" altLang="en-US" sz="2000"/>
              <a:t>z/OS Web Server stores ASCII data as most browsers run on PCs which expect ASCII data</a:t>
            </a:r>
          </a:p>
          <a:p>
            <a:pPr marL="307975" indent="-307975" defTabSz="822325" eaLnBrk="1" hangingPunct="1"/>
            <a:r>
              <a:rPr lang="en-US" altLang="en-US" sz="2000"/>
              <a:t>UNICODE is used for JAVA on the latest machines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nSpc>
                <a:spcPct val="100000"/>
              </a:lnSpc>
              <a:spcBef>
                <a:spcPct val="50000"/>
              </a:spcBef>
              <a:spcAft>
                <a:spcPct val="0"/>
              </a:spcAft>
              <a:buClrTx/>
              <a:buFontTx/>
              <a:buNone/>
            </a:pPr>
            <a:fld id="{76B19C78-AA2C-432D-BC42-580139514855}" type="slidenum">
              <a:rPr lang="en-US" altLang="en-US" smtClean="0">
                <a:solidFill>
                  <a:srgbClr val="FFFFFF"/>
                </a:solidFill>
              </a:rPr>
              <a:pPr>
                <a:lnSpc>
                  <a:spcPct val="100000"/>
                </a:lnSpc>
                <a:spcBef>
                  <a:spcPct val="50000"/>
                </a:spcBef>
                <a:spcAft>
                  <a:spcPct val="0"/>
                </a:spcAft>
                <a:buClrTx/>
                <a:buFontTx/>
                <a:buNone/>
              </a:pPr>
              <a:t>39</a:t>
            </a:fld>
            <a:endParaRPr lang="en-US" altLang="en-US">
              <a:solidFill>
                <a:srgbClr val="FFFFFF"/>
              </a:solidFill>
            </a:endParaRPr>
          </a:p>
        </p:txBody>
      </p:sp>
      <p:sp>
        <p:nvSpPr>
          <p:cNvPr id="57347" name="Rectangle 2"/>
          <p:cNvSpPr>
            <a:spLocks noGrp="1" noChangeArrowheads="1"/>
          </p:cNvSpPr>
          <p:nvPr>
            <p:ph type="title"/>
          </p:nvPr>
        </p:nvSpPr>
        <p:spPr/>
        <p:txBody>
          <a:bodyPr/>
          <a:lstStyle/>
          <a:p>
            <a:pPr defTabSz="822325" eaLnBrk="1" hangingPunct="1"/>
            <a:r>
              <a:rPr lang="en-US" altLang="en-US"/>
              <a:t>Clustering</a:t>
            </a:r>
          </a:p>
        </p:txBody>
      </p:sp>
      <p:sp>
        <p:nvSpPr>
          <p:cNvPr id="57348" name="Rectangle 3"/>
          <p:cNvSpPr>
            <a:spLocks noGrp="1" noChangeArrowheads="1"/>
          </p:cNvSpPr>
          <p:nvPr>
            <p:ph type="body" idx="1"/>
          </p:nvPr>
        </p:nvSpPr>
        <p:spPr/>
        <p:txBody>
          <a:bodyPr/>
          <a:lstStyle/>
          <a:p>
            <a:pPr marL="307975" indent="-307975" defTabSz="822325" eaLnBrk="1" hangingPunct="1"/>
            <a:r>
              <a:rPr lang="en-US" altLang="en-US" sz="2000"/>
              <a:t>Clustering has been done for many years in several forms</a:t>
            </a:r>
          </a:p>
          <a:p>
            <a:pPr marL="668338" lvl="1" indent="-257175" defTabSz="822325" eaLnBrk="1" hangingPunct="1"/>
            <a:r>
              <a:rPr lang="en-US" altLang="en-US" sz="2000"/>
              <a:t>Basic shared DASD</a:t>
            </a:r>
          </a:p>
          <a:p>
            <a:pPr marL="668338" lvl="1" indent="-257175" defTabSz="822325" eaLnBrk="1" hangingPunct="1"/>
            <a:r>
              <a:rPr lang="en-US" altLang="en-US" sz="2000"/>
              <a:t>CTC/GRS rings</a:t>
            </a:r>
          </a:p>
          <a:p>
            <a:pPr marL="668338" lvl="1" indent="-257175" defTabSz="822325" eaLnBrk="1" hangingPunct="1"/>
            <a:r>
              <a:rPr lang="en-US" altLang="en-US" sz="2000"/>
              <a:t>Basic and Parallel sysplex</a:t>
            </a:r>
          </a:p>
          <a:p>
            <a:pPr marL="307975" indent="-307975" defTabSz="822325" eaLnBrk="1" hangingPunct="1"/>
            <a:r>
              <a:rPr lang="en-US" altLang="en-US" sz="2000"/>
              <a:t>Image is used to describe a single z/OS system, which might be standalone or an LPAR on a large box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nSpc>
                <a:spcPct val="100000"/>
              </a:lnSpc>
              <a:spcBef>
                <a:spcPct val="50000"/>
              </a:spcBef>
              <a:spcAft>
                <a:spcPct val="0"/>
              </a:spcAft>
              <a:buClrTx/>
              <a:buFontTx/>
              <a:buNone/>
            </a:pPr>
            <a:fld id="{7388621F-EDBF-459E-B76A-2A41DC9E3A2E}" type="slidenum">
              <a:rPr lang="en-US" altLang="en-US" smtClean="0">
                <a:solidFill>
                  <a:srgbClr val="FFFFFF"/>
                </a:solidFill>
              </a:rPr>
              <a:pPr>
                <a:lnSpc>
                  <a:spcPct val="100000"/>
                </a:lnSpc>
                <a:spcBef>
                  <a:spcPct val="50000"/>
                </a:spcBef>
                <a:spcAft>
                  <a:spcPct val="0"/>
                </a:spcAft>
                <a:buClrTx/>
                <a:buFontTx/>
                <a:buNone/>
              </a:pPr>
              <a:t>4</a:t>
            </a:fld>
            <a:endParaRPr lang="en-US" altLang="en-US">
              <a:solidFill>
                <a:srgbClr val="FFFFFF"/>
              </a:solidFill>
            </a:endParaRPr>
          </a:p>
        </p:txBody>
      </p:sp>
      <p:sp>
        <p:nvSpPr>
          <p:cNvPr id="8195" name="Rectangle 2"/>
          <p:cNvSpPr>
            <a:spLocks noGrp="1" noChangeArrowheads="1"/>
          </p:cNvSpPr>
          <p:nvPr>
            <p:ph type="title"/>
          </p:nvPr>
        </p:nvSpPr>
        <p:spPr/>
        <p:txBody>
          <a:bodyPr/>
          <a:lstStyle/>
          <a:p>
            <a:pPr defTabSz="822325" eaLnBrk="1" hangingPunct="1"/>
            <a:r>
              <a:rPr lang="en-US" altLang="en-US"/>
              <a:t>Introduction</a:t>
            </a:r>
          </a:p>
        </p:txBody>
      </p:sp>
      <p:sp>
        <p:nvSpPr>
          <p:cNvPr id="8196" name="Rectangle 3"/>
          <p:cNvSpPr>
            <a:spLocks noGrp="1" noChangeArrowheads="1"/>
          </p:cNvSpPr>
          <p:nvPr>
            <p:ph type="body" idx="1"/>
          </p:nvPr>
        </p:nvSpPr>
        <p:spPr/>
        <p:txBody>
          <a:bodyPr/>
          <a:lstStyle/>
          <a:p>
            <a:pPr marL="307975" indent="-307975" defTabSz="822325" eaLnBrk="1" hangingPunct="1"/>
            <a:r>
              <a:rPr lang="en-US" altLang="en-US" sz="2400"/>
              <a:t>Here we look at the hardware in a complete system although the emphasis is on the processor “box”</a:t>
            </a:r>
          </a:p>
          <a:p>
            <a:pPr marL="307975" indent="-307975" defTabSz="822325" eaLnBrk="1" hangingPunct="1"/>
            <a:r>
              <a:rPr lang="en-US" altLang="en-US" sz="2400"/>
              <a:t>Terminology is not straightforward</a:t>
            </a:r>
          </a:p>
          <a:p>
            <a:pPr marL="668338" lvl="1" indent="-257175" defTabSz="822325" eaLnBrk="1" hangingPunct="1"/>
            <a:r>
              <a:rPr lang="en-US" altLang="en-US" sz="2400"/>
              <a:t>Ever since “boxes” became multi-engined, the terms system, processor, and CPU have become muddled</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nSpc>
                <a:spcPct val="100000"/>
              </a:lnSpc>
              <a:spcBef>
                <a:spcPct val="50000"/>
              </a:spcBef>
              <a:spcAft>
                <a:spcPct val="0"/>
              </a:spcAft>
              <a:buClrTx/>
              <a:buFontTx/>
              <a:buNone/>
            </a:pPr>
            <a:fld id="{D2044CB5-857F-42A5-B797-8315E399E664}" type="slidenum">
              <a:rPr lang="en-US" altLang="en-US" smtClean="0">
                <a:solidFill>
                  <a:srgbClr val="FFFFFF"/>
                </a:solidFill>
              </a:rPr>
              <a:pPr>
                <a:lnSpc>
                  <a:spcPct val="100000"/>
                </a:lnSpc>
                <a:spcBef>
                  <a:spcPct val="50000"/>
                </a:spcBef>
                <a:spcAft>
                  <a:spcPct val="0"/>
                </a:spcAft>
                <a:buClrTx/>
                <a:buFontTx/>
                <a:buNone/>
              </a:pPr>
              <a:t>40</a:t>
            </a:fld>
            <a:endParaRPr lang="en-US" altLang="en-US">
              <a:solidFill>
                <a:srgbClr val="FFFFFF"/>
              </a:solidFill>
            </a:endParaRPr>
          </a:p>
        </p:txBody>
      </p:sp>
      <p:sp>
        <p:nvSpPr>
          <p:cNvPr id="58371" name="Rectangle 2"/>
          <p:cNvSpPr>
            <a:spLocks noGrp="1" noChangeArrowheads="1"/>
          </p:cNvSpPr>
          <p:nvPr>
            <p:ph type="title"/>
          </p:nvPr>
        </p:nvSpPr>
        <p:spPr>
          <a:xfrm>
            <a:off x="0" y="685800"/>
            <a:ext cx="8245475" cy="498475"/>
          </a:xfrm>
        </p:spPr>
        <p:txBody>
          <a:bodyPr/>
          <a:lstStyle/>
          <a:p>
            <a:pPr defTabSz="822325" eaLnBrk="1" hangingPunct="1"/>
            <a:r>
              <a:rPr lang="en-US" altLang="en-US"/>
              <a:t>Basic shared DASD</a:t>
            </a:r>
          </a:p>
        </p:txBody>
      </p:sp>
      <p:sp>
        <p:nvSpPr>
          <p:cNvPr id="58372" name="Rectangle 3"/>
          <p:cNvSpPr>
            <a:spLocks noGrp="1" noChangeArrowheads="1"/>
          </p:cNvSpPr>
          <p:nvPr>
            <p:ph type="body" sz="half" idx="2"/>
          </p:nvPr>
        </p:nvSpPr>
        <p:spPr>
          <a:xfrm>
            <a:off x="533400" y="1219200"/>
            <a:ext cx="7775575" cy="1249363"/>
          </a:xfrm>
        </p:spPr>
        <p:txBody>
          <a:bodyPr/>
          <a:lstStyle/>
          <a:p>
            <a:pPr marL="307975" indent="-307975" defTabSz="822325" eaLnBrk="1" hangingPunct="1"/>
            <a:r>
              <a:rPr lang="en-US" altLang="en-US" sz="2000"/>
              <a:t>Limited capability</a:t>
            </a:r>
          </a:p>
          <a:p>
            <a:pPr marL="307975" indent="-307975" defTabSz="822325" eaLnBrk="1" hangingPunct="1"/>
            <a:r>
              <a:rPr lang="en-US" altLang="en-US" sz="2000"/>
              <a:t>Reserve and release against a whole disk </a:t>
            </a:r>
          </a:p>
          <a:p>
            <a:pPr marL="307975" indent="-307975" defTabSz="822325" eaLnBrk="1" hangingPunct="1"/>
            <a:r>
              <a:rPr lang="en-US" altLang="en-US" sz="2000"/>
              <a:t>Limits access to that disk for the duration of the update</a:t>
            </a:r>
          </a:p>
        </p:txBody>
      </p:sp>
      <p:pic>
        <p:nvPicPr>
          <p:cNvPr id="58373" name="Picture 6"/>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a:xfrm>
            <a:off x="1066800" y="2438400"/>
            <a:ext cx="6019800" cy="3859213"/>
          </a:xfr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nSpc>
                <a:spcPct val="100000"/>
              </a:lnSpc>
              <a:spcBef>
                <a:spcPct val="50000"/>
              </a:spcBef>
              <a:spcAft>
                <a:spcPct val="0"/>
              </a:spcAft>
              <a:buClrTx/>
              <a:buFontTx/>
              <a:buNone/>
            </a:pPr>
            <a:fld id="{51ADC33B-C9CF-4A10-B5C1-68FDCFB170E4}" type="slidenum">
              <a:rPr lang="en-US" altLang="en-US" smtClean="0">
                <a:solidFill>
                  <a:srgbClr val="FFFFFF"/>
                </a:solidFill>
              </a:rPr>
              <a:pPr>
                <a:lnSpc>
                  <a:spcPct val="100000"/>
                </a:lnSpc>
                <a:spcBef>
                  <a:spcPct val="50000"/>
                </a:spcBef>
                <a:spcAft>
                  <a:spcPct val="0"/>
                </a:spcAft>
                <a:buClrTx/>
                <a:buFontTx/>
                <a:buNone/>
              </a:pPr>
              <a:t>41</a:t>
            </a:fld>
            <a:endParaRPr lang="en-US" altLang="en-US">
              <a:solidFill>
                <a:srgbClr val="FFFFFF"/>
              </a:solidFill>
            </a:endParaRPr>
          </a:p>
        </p:txBody>
      </p:sp>
      <p:sp>
        <p:nvSpPr>
          <p:cNvPr id="60419" name="Rectangle 2"/>
          <p:cNvSpPr>
            <a:spLocks noGrp="1" noChangeArrowheads="1"/>
          </p:cNvSpPr>
          <p:nvPr>
            <p:ph type="title"/>
          </p:nvPr>
        </p:nvSpPr>
        <p:spPr>
          <a:xfrm>
            <a:off x="0" y="533400"/>
            <a:ext cx="8245475" cy="498475"/>
          </a:xfrm>
        </p:spPr>
        <p:txBody>
          <a:bodyPr/>
          <a:lstStyle/>
          <a:p>
            <a:pPr defTabSz="822325" eaLnBrk="1" hangingPunct="1"/>
            <a:r>
              <a:rPr lang="en-US" altLang="en-US"/>
              <a:t>Basic Sysplex</a:t>
            </a:r>
          </a:p>
        </p:txBody>
      </p:sp>
      <p:sp>
        <p:nvSpPr>
          <p:cNvPr id="60420" name="Rectangle 3"/>
          <p:cNvSpPr>
            <a:spLocks noGrp="1" noChangeArrowheads="1"/>
          </p:cNvSpPr>
          <p:nvPr>
            <p:ph type="body" sz="half" idx="2"/>
          </p:nvPr>
        </p:nvSpPr>
        <p:spPr>
          <a:xfrm>
            <a:off x="0" y="1143000"/>
            <a:ext cx="8828088" cy="2274888"/>
          </a:xfrm>
        </p:spPr>
        <p:txBody>
          <a:bodyPr/>
          <a:lstStyle/>
          <a:p>
            <a:pPr marL="307975" indent="-307975" defTabSz="822325" eaLnBrk="1" hangingPunct="1"/>
            <a:r>
              <a:rPr lang="en-US" altLang="en-US" sz="2000"/>
              <a:t>Global Resource Sharing (GRS) used to pass information between systems via the Channel-To-Channel ring</a:t>
            </a:r>
          </a:p>
          <a:p>
            <a:pPr marL="307975" indent="-307975" defTabSz="822325" eaLnBrk="1" hangingPunct="1"/>
            <a:r>
              <a:rPr lang="en-US" altLang="en-US" sz="2000"/>
              <a:t>Request ENQueue on a dataset, update, the DEQueue</a:t>
            </a:r>
          </a:p>
          <a:p>
            <a:pPr marL="307975" indent="-307975" defTabSz="822325" eaLnBrk="1" hangingPunct="1"/>
            <a:r>
              <a:rPr lang="en-US" altLang="en-US" sz="2000"/>
              <a:t>Loosely coupled system</a:t>
            </a:r>
          </a:p>
          <a:p>
            <a:pPr marL="307975" indent="-307975" defTabSz="822325" eaLnBrk="1" hangingPunct="1"/>
            <a:endParaRPr lang="en-US" altLang="en-US" sz="2000"/>
          </a:p>
        </p:txBody>
      </p:sp>
      <p:pic>
        <p:nvPicPr>
          <p:cNvPr id="60421"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6400" y="2819400"/>
            <a:ext cx="6227763" cy="353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Number Placeholder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nSpc>
                <a:spcPct val="100000"/>
              </a:lnSpc>
              <a:spcBef>
                <a:spcPct val="50000"/>
              </a:spcBef>
              <a:spcAft>
                <a:spcPct val="0"/>
              </a:spcAft>
              <a:buClrTx/>
              <a:buFontTx/>
              <a:buNone/>
            </a:pPr>
            <a:fld id="{112F9CB8-3768-4D9C-86CA-8F003A9ED9DC}" type="slidenum">
              <a:rPr lang="en-US" altLang="en-US" smtClean="0">
                <a:solidFill>
                  <a:srgbClr val="FFFFFF"/>
                </a:solidFill>
              </a:rPr>
              <a:pPr>
                <a:lnSpc>
                  <a:spcPct val="100000"/>
                </a:lnSpc>
                <a:spcBef>
                  <a:spcPct val="50000"/>
                </a:spcBef>
                <a:spcAft>
                  <a:spcPct val="0"/>
                </a:spcAft>
                <a:buClrTx/>
                <a:buFontTx/>
                <a:buNone/>
              </a:pPr>
              <a:t>42</a:t>
            </a:fld>
            <a:endParaRPr lang="en-US" altLang="en-US">
              <a:solidFill>
                <a:srgbClr val="FFFFFF"/>
              </a:solidFill>
            </a:endParaRPr>
          </a:p>
        </p:txBody>
      </p:sp>
      <p:sp>
        <p:nvSpPr>
          <p:cNvPr id="62467" name="Rectangle 2"/>
          <p:cNvSpPr>
            <a:spLocks noGrp="1" noChangeArrowheads="1"/>
          </p:cNvSpPr>
          <p:nvPr>
            <p:ph type="title"/>
          </p:nvPr>
        </p:nvSpPr>
        <p:spPr>
          <a:xfrm>
            <a:off x="0" y="533400"/>
            <a:ext cx="8245475" cy="498475"/>
          </a:xfrm>
        </p:spPr>
        <p:txBody>
          <a:bodyPr/>
          <a:lstStyle/>
          <a:p>
            <a:pPr defTabSz="822325" eaLnBrk="1" hangingPunct="1"/>
            <a:r>
              <a:rPr lang="en-US" altLang="en-US"/>
              <a:t>Parallel Sysplex</a:t>
            </a:r>
          </a:p>
        </p:txBody>
      </p:sp>
      <p:sp>
        <p:nvSpPr>
          <p:cNvPr id="62468" name="Rectangle 3"/>
          <p:cNvSpPr>
            <a:spLocks noGrp="1" noChangeArrowheads="1"/>
          </p:cNvSpPr>
          <p:nvPr>
            <p:ph type="body" sz="half" idx="2"/>
          </p:nvPr>
        </p:nvSpPr>
        <p:spPr>
          <a:xfrm>
            <a:off x="0" y="990600"/>
            <a:ext cx="9144000" cy="1676400"/>
          </a:xfrm>
        </p:spPr>
        <p:txBody>
          <a:bodyPr/>
          <a:lstStyle/>
          <a:p>
            <a:pPr marL="307975" indent="-307975" defTabSz="822325" eaLnBrk="1" hangingPunct="1">
              <a:lnSpc>
                <a:spcPct val="80000"/>
              </a:lnSpc>
            </a:pPr>
            <a:r>
              <a:rPr lang="en-US" altLang="en-US"/>
              <a:t>This extension of the CTC ring uses a dedicated Coupling Facility to store ENQ data for GRS</a:t>
            </a:r>
          </a:p>
          <a:p>
            <a:pPr marL="307975" indent="-307975" defTabSz="822325" eaLnBrk="1" hangingPunct="1">
              <a:lnSpc>
                <a:spcPct val="80000"/>
              </a:lnSpc>
            </a:pPr>
            <a:r>
              <a:rPr lang="en-US" altLang="en-US"/>
              <a:t>This is much faster</a:t>
            </a:r>
          </a:p>
          <a:p>
            <a:pPr marL="307975" indent="-307975" defTabSz="822325" eaLnBrk="1" hangingPunct="1">
              <a:lnSpc>
                <a:spcPct val="80000"/>
              </a:lnSpc>
            </a:pPr>
            <a:r>
              <a:rPr lang="en-US" altLang="en-US"/>
              <a:t>The CF can also be used to share application data such as DB2 tables</a:t>
            </a:r>
          </a:p>
          <a:p>
            <a:pPr marL="307975" indent="-307975" defTabSz="822325" eaLnBrk="1" hangingPunct="1">
              <a:lnSpc>
                <a:spcPct val="80000"/>
              </a:lnSpc>
            </a:pPr>
            <a:r>
              <a:rPr lang="en-US" altLang="en-US"/>
              <a:t>Can appear as a single system</a:t>
            </a:r>
          </a:p>
          <a:p>
            <a:pPr marL="307975" indent="-307975" defTabSz="822325" eaLnBrk="1" hangingPunct="1">
              <a:lnSpc>
                <a:spcPct val="80000"/>
              </a:lnSpc>
            </a:pPr>
            <a:endParaRPr lang="en-US" altLang="en-US"/>
          </a:p>
        </p:txBody>
      </p:sp>
      <p:graphicFrame>
        <p:nvGraphicFramePr>
          <p:cNvPr id="62469" name="Object 4"/>
          <p:cNvGraphicFramePr>
            <a:graphicFrameLocks noGrp="1" noChangeAspect="1"/>
          </p:cNvGraphicFramePr>
          <p:nvPr>
            <p:ph sz="half" idx="1"/>
          </p:nvPr>
        </p:nvGraphicFramePr>
        <p:xfrm>
          <a:off x="1981200" y="2514600"/>
          <a:ext cx="4114800" cy="3830638"/>
        </p:xfrm>
        <a:graphic>
          <a:graphicData uri="http://schemas.openxmlformats.org/presentationml/2006/ole">
            <mc:AlternateContent xmlns:mc="http://schemas.openxmlformats.org/markup-compatibility/2006">
              <mc:Choice xmlns:v="urn:schemas-microsoft-com:vml" Requires="v">
                <p:oleObj spid="_x0000_s62482" name="Drawing" r:id="rId4" imgW="1857852" imgH="1728118" progId="">
                  <p:embed/>
                </p:oleObj>
              </mc:Choice>
              <mc:Fallback>
                <p:oleObj name="Drawing" r:id="rId4" imgW="1857852" imgH="1728118" progId="">
                  <p:embed/>
                  <p:pic>
                    <p:nvPicPr>
                      <p:cNvPr id="0" name="Picture 1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2514600"/>
                        <a:ext cx="4114800" cy="3830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A071081-8009-4CE5-84E2-37DB8E0E8526}"/>
              </a:ext>
            </a:extLst>
          </p:cNvPr>
          <p:cNvSpPr>
            <a:spLocks noGrp="1"/>
          </p:cNvSpPr>
          <p:nvPr>
            <p:ph type="sldNum" sz="quarter" idx="10"/>
          </p:nvPr>
        </p:nvSpPr>
        <p:spPr/>
        <p:txBody>
          <a:bodyPr/>
          <a:lstStyle/>
          <a:p>
            <a:fld id="{ED417F1F-0507-4742-8521-E60FFD05DDEB}" type="slidenum">
              <a:rPr lang="en-US" altLang="en-US"/>
              <a:pPr/>
              <a:t>43</a:t>
            </a:fld>
            <a:endParaRPr lang="en-US" altLang="en-US"/>
          </a:p>
        </p:txBody>
      </p:sp>
      <p:sp>
        <p:nvSpPr>
          <p:cNvPr id="193538" name="Rectangle 2">
            <a:extLst>
              <a:ext uri="{FF2B5EF4-FFF2-40B4-BE49-F238E27FC236}">
                <a16:creationId xmlns:a16="http://schemas.microsoft.com/office/drawing/2014/main" id="{E68FB2FE-E053-4404-B889-DBDBA817CAA0}"/>
              </a:ext>
            </a:extLst>
          </p:cNvPr>
          <p:cNvSpPr>
            <a:spLocks noGrp="1" noChangeArrowheads="1"/>
          </p:cNvSpPr>
          <p:nvPr>
            <p:ph type="title"/>
          </p:nvPr>
        </p:nvSpPr>
        <p:spPr>
          <a:xfrm>
            <a:off x="0" y="609600"/>
            <a:ext cx="8245475" cy="498475"/>
          </a:xfrm>
        </p:spPr>
        <p:txBody>
          <a:bodyPr/>
          <a:lstStyle/>
          <a:p>
            <a:r>
              <a:rPr lang="en-US" altLang="en-US" b="1"/>
              <a:t>z/OS Resource Sharing</a:t>
            </a:r>
          </a:p>
        </p:txBody>
      </p:sp>
      <p:pic>
        <p:nvPicPr>
          <p:cNvPr id="193539" name="Picture 3">
            <a:extLst>
              <a:ext uri="{FF2B5EF4-FFF2-40B4-BE49-F238E27FC236}">
                <a16:creationId xmlns:a16="http://schemas.microsoft.com/office/drawing/2014/main" id="{11CE16B0-E6C3-4852-94E6-6A1C53EF43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1295400"/>
            <a:ext cx="8305800" cy="4953000"/>
          </a:xfrm>
          <a:noFill/>
          <a:ln/>
        </p:spPr>
      </p:pic>
      <p:sp>
        <p:nvSpPr>
          <p:cNvPr id="193540" name="Text Box 4">
            <a:extLst>
              <a:ext uri="{FF2B5EF4-FFF2-40B4-BE49-F238E27FC236}">
                <a16:creationId xmlns:a16="http://schemas.microsoft.com/office/drawing/2014/main" id="{B7C62ED8-24FE-4CCD-95C1-261BDD650D13}"/>
              </a:ext>
            </a:extLst>
          </p:cNvPr>
          <p:cNvSpPr txBox="1">
            <a:spLocks noChangeArrowheads="1"/>
          </p:cNvSpPr>
          <p:nvPr/>
        </p:nvSpPr>
        <p:spPr bwMode="auto">
          <a:xfrm>
            <a:off x="5334000" y="3810000"/>
            <a:ext cx="1287463"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lnSpc>
                <a:spcPct val="85000"/>
              </a:lnSpc>
              <a:spcBef>
                <a:spcPct val="0"/>
              </a:spcBef>
            </a:pPr>
            <a:r>
              <a:rPr lang="en-US" altLang="en-US" sz="1400"/>
              <a:t>Later</a:t>
            </a:r>
          </a:p>
          <a:p>
            <a:pPr algn="r">
              <a:lnSpc>
                <a:spcPct val="85000"/>
              </a:lnSpc>
              <a:spcBef>
                <a:spcPct val="0"/>
              </a:spcBef>
            </a:pPr>
            <a:r>
              <a:rPr lang="en-US" altLang="en-US" sz="1400"/>
              <a:t>configurations</a:t>
            </a:r>
          </a:p>
        </p:txBody>
      </p:sp>
      <p:sp>
        <p:nvSpPr>
          <p:cNvPr id="193541" name="Text Box 5">
            <a:extLst>
              <a:ext uri="{FF2B5EF4-FFF2-40B4-BE49-F238E27FC236}">
                <a16:creationId xmlns:a16="http://schemas.microsoft.com/office/drawing/2014/main" id="{CB4168ED-D7F2-4563-9EC6-C494BFE468E6}"/>
              </a:ext>
            </a:extLst>
          </p:cNvPr>
          <p:cNvSpPr txBox="1">
            <a:spLocks noChangeArrowheads="1"/>
          </p:cNvSpPr>
          <p:nvPr/>
        </p:nvSpPr>
        <p:spPr bwMode="auto">
          <a:xfrm>
            <a:off x="457200" y="3886200"/>
            <a:ext cx="1287463"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lnSpc>
                <a:spcPct val="85000"/>
              </a:lnSpc>
              <a:spcBef>
                <a:spcPct val="0"/>
              </a:spcBef>
            </a:pPr>
            <a:r>
              <a:rPr lang="en-US" altLang="en-US" sz="1400"/>
              <a:t>Earlier</a:t>
            </a:r>
          </a:p>
          <a:p>
            <a:pPr algn="r">
              <a:lnSpc>
                <a:spcPct val="85000"/>
              </a:lnSpc>
              <a:spcBef>
                <a:spcPct val="0"/>
              </a:spcBef>
            </a:pPr>
            <a:r>
              <a:rPr lang="en-US" altLang="en-US" sz="1400"/>
              <a:t>configurations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nSpc>
                <a:spcPct val="100000"/>
              </a:lnSpc>
              <a:spcBef>
                <a:spcPct val="50000"/>
              </a:spcBef>
              <a:spcAft>
                <a:spcPct val="0"/>
              </a:spcAft>
              <a:buClrTx/>
              <a:buFontTx/>
              <a:buNone/>
            </a:pPr>
            <a:fld id="{7D390F97-CE9C-43D8-B87F-63A2A1E5EF12}" type="slidenum">
              <a:rPr lang="en-US" altLang="en-US" smtClean="0">
                <a:solidFill>
                  <a:srgbClr val="FFFFFF"/>
                </a:solidFill>
              </a:rPr>
              <a:pPr>
                <a:lnSpc>
                  <a:spcPct val="100000"/>
                </a:lnSpc>
                <a:spcBef>
                  <a:spcPct val="50000"/>
                </a:spcBef>
                <a:spcAft>
                  <a:spcPct val="0"/>
                </a:spcAft>
                <a:buClrTx/>
                <a:buFontTx/>
                <a:buNone/>
              </a:pPr>
              <a:t>44</a:t>
            </a:fld>
            <a:endParaRPr lang="en-US" altLang="en-US">
              <a:solidFill>
                <a:srgbClr val="FFFFFF"/>
              </a:solidFill>
            </a:endParaRPr>
          </a:p>
        </p:txBody>
      </p:sp>
      <p:sp>
        <p:nvSpPr>
          <p:cNvPr id="64515" name="Rectangle 2"/>
          <p:cNvSpPr>
            <a:spLocks noGrp="1" noChangeArrowheads="1"/>
          </p:cNvSpPr>
          <p:nvPr>
            <p:ph type="title"/>
          </p:nvPr>
        </p:nvSpPr>
        <p:spPr>
          <a:xfrm>
            <a:off x="0" y="533400"/>
            <a:ext cx="8245475" cy="498475"/>
          </a:xfrm>
        </p:spPr>
        <p:txBody>
          <a:bodyPr/>
          <a:lstStyle/>
          <a:p>
            <a:pPr eaLnBrk="1" hangingPunct="1"/>
            <a:r>
              <a:rPr lang="en-US" altLang="en-US"/>
              <a:t>Parallel Sysplex Attributes</a:t>
            </a:r>
          </a:p>
        </p:txBody>
      </p:sp>
      <p:sp>
        <p:nvSpPr>
          <p:cNvPr id="64516" name="Rectangle 4"/>
          <p:cNvSpPr>
            <a:spLocks noChangeArrowheads="1"/>
          </p:cNvSpPr>
          <p:nvPr/>
        </p:nvSpPr>
        <p:spPr bwMode="auto">
          <a:xfrm>
            <a:off x="0" y="990600"/>
            <a:ext cx="9144000" cy="174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95000"/>
              </a:lnSpc>
              <a:spcBef>
                <a:spcPct val="0"/>
              </a:spcBef>
              <a:spcAft>
                <a:spcPct val="0"/>
              </a:spcAft>
              <a:buSzPct val="75000"/>
            </a:pPr>
            <a:r>
              <a:rPr lang="en-US" altLang="en-US" b="0"/>
              <a:t> </a:t>
            </a:r>
            <a:r>
              <a:rPr lang="en-US" altLang="en-US" sz="1800" b="0"/>
              <a:t>Dynamically balances workload across systems with high performance</a:t>
            </a:r>
          </a:p>
          <a:p>
            <a:pPr eaLnBrk="1" hangingPunct="1">
              <a:lnSpc>
                <a:spcPct val="95000"/>
              </a:lnSpc>
              <a:spcBef>
                <a:spcPct val="0"/>
              </a:spcBef>
              <a:spcAft>
                <a:spcPct val="0"/>
              </a:spcAft>
            </a:pPr>
            <a:r>
              <a:rPr lang="en-US" altLang="en-US" sz="1800" b="0"/>
              <a:t> Improve availability for both planned and unplanned outages</a:t>
            </a:r>
          </a:p>
          <a:p>
            <a:pPr eaLnBrk="1" hangingPunct="1">
              <a:lnSpc>
                <a:spcPct val="95000"/>
              </a:lnSpc>
              <a:spcBef>
                <a:spcPct val="0"/>
              </a:spcBef>
              <a:spcAft>
                <a:spcPct val="0"/>
              </a:spcAft>
            </a:pPr>
            <a:r>
              <a:rPr lang="en-US" altLang="en-US" sz="1800" b="0"/>
              <a:t> Provide for system or application rolling-maintenance</a:t>
            </a:r>
          </a:p>
          <a:p>
            <a:pPr eaLnBrk="1" hangingPunct="1">
              <a:lnSpc>
                <a:spcPct val="95000"/>
              </a:lnSpc>
              <a:spcBef>
                <a:spcPct val="0"/>
              </a:spcBef>
              <a:spcAft>
                <a:spcPct val="0"/>
              </a:spcAft>
            </a:pPr>
            <a:r>
              <a:rPr lang="en-US" altLang="en-US" sz="1800" b="0"/>
              <a:t> Offer scalable workload growth both vertically and horizontally</a:t>
            </a:r>
          </a:p>
          <a:p>
            <a:pPr eaLnBrk="1" hangingPunct="1">
              <a:lnSpc>
                <a:spcPct val="95000"/>
              </a:lnSpc>
              <a:spcBef>
                <a:spcPct val="0"/>
              </a:spcBef>
              <a:spcAft>
                <a:spcPct val="0"/>
              </a:spcAft>
            </a:pPr>
            <a:r>
              <a:rPr lang="en-US" altLang="en-US" sz="1800" b="0"/>
              <a:t> View multiple-system environments as a single logical resource</a:t>
            </a:r>
          </a:p>
          <a:p>
            <a:pPr eaLnBrk="1" hangingPunct="1">
              <a:lnSpc>
                <a:spcPct val="95000"/>
              </a:lnSpc>
              <a:spcBef>
                <a:spcPct val="0"/>
              </a:spcBef>
              <a:spcAft>
                <a:spcPct val="0"/>
              </a:spcAft>
            </a:pPr>
            <a:r>
              <a:rPr lang="en-US" altLang="en-US" sz="1800" b="0"/>
              <a:t> Use special server time protocol (STP) to sequence events between servers </a:t>
            </a:r>
          </a:p>
        </p:txBody>
      </p:sp>
      <p:pic>
        <p:nvPicPr>
          <p:cNvPr id="64517"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9800" y="2743200"/>
            <a:ext cx="413385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nSpc>
                <a:spcPct val="100000"/>
              </a:lnSpc>
              <a:spcBef>
                <a:spcPct val="50000"/>
              </a:spcBef>
              <a:spcAft>
                <a:spcPct val="0"/>
              </a:spcAft>
              <a:buClrTx/>
              <a:buFontTx/>
              <a:buNone/>
            </a:pPr>
            <a:fld id="{62B696A3-B126-4F0F-B847-77EE5F1AD552}" type="slidenum">
              <a:rPr lang="en-US" altLang="en-US" smtClean="0">
                <a:solidFill>
                  <a:srgbClr val="FFFFFF"/>
                </a:solidFill>
              </a:rPr>
              <a:pPr>
                <a:lnSpc>
                  <a:spcPct val="100000"/>
                </a:lnSpc>
                <a:spcBef>
                  <a:spcPct val="50000"/>
                </a:spcBef>
                <a:spcAft>
                  <a:spcPct val="0"/>
                </a:spcAft>
                <a:buClrTx/>
                <a:buFontTx/>
                <a:buNone/>
              </a:pPr>
              <a:t>45</a:t>
            </a:fld>
            <a:endParaRPr lang="en-US" altLang="en-US">
              <a:solidFill>
                <a:srgbClr val="FFFFFF"/>
              </a:solidFill>
            </a:endParaRPr>
          </a:p>
        </p:txBody>
      </p:sp>
      <p:sp>
        <p:nvSpPr>
          <p:cNvPr id="65539" name="Rectangle 2"/>
          <p:cNvSpPr>
            <a:spLocks noGrp="1" noChangeArrowheads="1"/>
          </p:cNvSpPr>
          <p:nvPr>
            <p:ph type="title"/>
          </p:nvPr>
        </p:nvSpPr>
        <p:spPr/>
        <p:txBody>
          <a:bodyPr/>
          <a:lstStyle/>
          <a:p>
            <a:pPr defTabSz="822325" eaLnBrk="1" hangingPunct="1"/>
            <a:r>
              <a:rPr lang="en-US" altLang="en-US"/>
              <a:t>Summary</a:t>
            </a:r>
          </a:p>
        </p:txBody>
      </p:sp>
      <p:sp>
        <p:nvSpPr>
          <p:cNvPr id="65540" name="Rectangle 3"/>
          <p:cNvSpPr>
            <a:spLocks noGrp="1" noChangeArrowheads="1"/>
          </p:cNvSpPr>
          <p:nvPr>
            <p:ph type="body" idx="1"/>
          </p:nvPr>
        </p:nvSpPr>
        <p:spPr/>
        <p:txBody>
          <a:bodyPr/>
          <a:lstStyle/>
          <a:p>
            <a:pPr marL="307975" indent="-307975" defTabSz="822325" eaLnBrk="1" hangingPunct="1"/>
            <a:r>
              <a:rPr lang="en-US" altLang="en-US"/>
              <a:t>Terminology is important</a:t>
            </a:r>
          </a:p>
          <a:p>
            <a:pPr marL="307975" indent="-307975" defTabSz="822325" eaLnBrk="1" hangingPunct="1"/>
            <a:r>
              <a:rPr lang="en-US" altLang="en-US"/>
              <a:t>The classic S/360 design is important as all later designs have enhanced it. The concepts are still relevant</a:t>
            </a:r>
          </a:p>
          <a:p>
            <a:pPr marL="307975" indent="-307975" defTabSz="822325" eaLnBrk="1" hangingPunct="1"/>
            <a:r>
              <a:rPr lang="en-US" altLang="en-US"/>
              <a:t>New processor types are now available to reduce software costs</a:t>
            </a:r>
          </a:p>
          <a:p>
            <a:pPr marL="307975" indent="-307975" defTabSz="822325" eaLnBrk="1" hangingPunct="1"/>
            <a:r>
              <a:rPr lang="en-US" altLang="en-US"/>
              <a:t>EBCDIC character set </a:t>
            </a:r>
          </a:p>
          <a:p>
            <a:pPr marL="307975" indent="-307975" defTabSz="822325" eaLnBrk="1" hangingPunct="1"/>
            <a:r>
              <a:rPr lang="en-US" altLang="en-US"/>
              <a:t>Clustering techniques and parallel sysplex</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nSpc>
                <a:spcPct val="100000"/>
              </a:lnSpc>
              <a:spcBef>
                <a:spcPct val="50000"/>
              </a:spcBef>
              <a:spcAft>
                <a:spcPct val="0"/>
              </a:spcAft>
              <a:buClrTx/>
              <a:buFontTx/>
              <a:buNone/>
            </a:pPr>
            <a:fld id="{BCBC7767-61F3-43B0-AA62-36D4000C5E4B}" type="slidenum">
              <a:rPr lang="en-US" altLang="en-US" smtClean="0">
                <a:solidFill>
                  <a:srgbClr val="FFFFFF"/>
                </a:solidFill>
              </a:rPr>
              <a:pPr>
                <a:lnSpc>
                  <a:spcPct val="100000"/>
                </a:lnSpc>
                <a:spcBef>
                  <a:spcPct val="50000"/>
                </a:spcBef>
                <a:spcAft>
                  <a:spcPct val="0"/>
                </a:spcAft>
                <a:buClrTx/>
                <a:buFontTx/>
                <a:buNone/>
              </a:pPr>
              <a:t>5</a:t>
            </a:fld>
            <a:endParaRPr lang="en-US" altLang="en-US">
              <a:solidFill>
                <a:srgbClr val="FFFFFF"/>
              </a:solidFill>
            </a:endParaRPr>
          </a:p>
        </p:txBody>
      </p:sp>
      <p:sp>
        <p:nvSpPr>
          <p:cNvPr id="9219" name="Rectangle 2"/>
          <p:cNvSpPr>
            <a:spLocks noGrp="1" noChangeArrowheads="1"/>
          </p:cNvSpPr>
          <p:nvPr>
            <p:ph type="title"/>
          </p:nvPr>
        </p:nvSpPr>
        <p:spPr/>
        <p:txBody>
          <a:bodyPr/>
          <a:lstStyle/>
          <a:p>
            <a:pPr eaLnBrk="1" hangingPunct="1"/>
            <a:r>
              <a:rPr lang="en-US" altLang="en-US"/>
              <a:t>Terminology Overlap</a:t>
            </a:r>
          </a:p>
        </p:txBody>
      </p:sp>
      <p:pic>
        <p:nvPicPr>
          <p:cNvPr id="9220"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9200" y="1447800"/>
            <a:ext cx="6829425" cy="438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sp>
        <p:nvSpPr>
          <p:cNvPr id="5" name="Rectangle 4"/>
          <p:cNvSpPr/>
          <p:nvPr/>
        </p:nvSpPr>
        <p:spPr bwMode="auto">
          <a:xfrm rot="21305693">
            <a:off x="4973438" y="5828973"/>
            <a:ext cx="3929063" cy="646331"/>
          </a:xfrm>
          <a:prstGeom prst="rect">
            <a:avLst/>
          </a:prstGeom>
          <a:solidFill>
            <a:srgbClr val="FFFF00">
              <a:alpha val="53000"/>
            </a:srgbClr>
          </a:solidFill>
          <a:ln w="12700" cap="flat" cmpd="sng" algn="ctr">
            <a:solidFill>
              <a:schemeClr val="tx1"/>
            </a:solidFill>
            <a:prstDash val="solid"/>
            <a:round/>
            <a:headEnd type="none" w="med" len="med"/>
            <a:tailEnd type="none" w="med" len="med"/>
          </a:ln>
          <a:effectLst/>
        </p:spPr>
        <p:txBody>
          <a:bodyPr wrap="square" anchor="ctr">
            <a:spAutoFit/>
          </a:bodyPr>
          <a:lstStyle/>
          <a:p>
            <a:pPr algn="ctr" eaLnBrk="1" hangingPunct="1">
              <a:spcBef>
                <a:spcPct val="50000"/>
              </a:spcBef>
              <a:buClr>
                <a:schemeClr val="accent2"/>
              </a:buClr>
              <a:buFont typeface="Wingdings" pitchFamily="2" charset="2"/>
              <a:buNone/>
              <a:defRPr/>
            </a:pPr>
            <a:r>
              <a:rPr lang="en-CA" sz="1800" b="1" i="1" dirty="0">
                <a:solidFill>
                  <a:schemeClr val="tx2">
                    <a:lumMod val="75000"/>
                  </a:schemeClr>
                </a:solidFill>
                <a:latin typeface="Arial" charset="0"/>
              </a:rPr>
              <a:t>Specialty engines:</a:t>
            </a:r>
            <a:br>
              <a:rPr lang="en-CA" sz="1800" b="1" i="1" dirty="0">
                <a:solidFill>
                  <a:schemeClr val="tx2">
                    <a:lumMod val="75000"/>
                  </a:schemeClr>
                </a:solidFill>
                <a:latin typeface="Arial" charset="0"/>
              </a:rPr>
            </a:br>
            <a:r>
              <a:rPr lang="en-CA" sz="1800" b="1" dirty="0" err="1">
                <a:latin typeface="Arial" charset="0"/>
              </a:rPr>
              <a:t>zIIPs</a:t>
            </a:r>
            <a:r>
              <a:rPr lang="en-CA" sz="1800" b="1" dirty="0">
                <a:latin typeface="Arial" charset="0"/>
              </a:rPr>
              <a:t> no longer available with z13</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nSpc>
                <a:spcPct val="100000"/>
              </a:lnSpc>
              <a:spcBef>
                <a:spcPct val="50000"/>
              </a:spcBef>
              <a:spcAft>
                <a:spcPct val="0"/>
              </a:spcAft>
              <a:buClrTx/>
              <a:buFontTx/>
              <a:buNone/>
            </a:pPr>
            <a:fld id="{7436DC41-E625-49D2-97E6-9DD41562ECD8}" type="slidenum">
              <a:rPr lang="en-US" altLang="en-US" smtClean="0">
                <a:solidFill>
                  <a:srgbClr val="FFFFFF"/>
                </a:solidFill>
              </a:rPr>
              <a:pPr>
                <a:lnSpc>
                  <a:spcPct val="100000"/>
                </a:lnSpc>
                <a:spcBef>
                  <a:spcPct val="50000"/>
                </a:spcBef>
                <a:spcAft>
                  <a:spcPct val="0"/>
                </a:spcAft>
                <a:buClrTx/>
                <a:buFontTx/>
                <a:buNone/>
              </a:pPr>
              <a:t>6</a:t>
            </a:fld>
            <a:endParaRPr lang="en-US" altLang="en-US">
              <a:solidFill>
                <a:srgbClr val="FFFFFF"/>
              </a:solidFill>
            </a:endParaRPr>
          </a:p>
        </p:txBody>
      </p:sp>
      <p:sp>
        <p:nvSpPr>
          <p:cNvPr id="11267" name="Rectangle 2"/>
          <p:cNvSpPr>
            <a:spLocks noGrp="1" noChangeArrowheads="1"/>
          </p:cNvSpPr>
          <p:nvPr>
            <p:ph type="title"/>
          </p:nvPr>
        </p:nvSpPr>
        <p:spPr/>
        <p:txBody>
          <a:bodyPr/>
          <a:lstStyle/>
          <a:p>
            <a:pPr defTabSz="822325" eaLnBrk="1" hangingPunct="1"/>
            <a:r>
              <a:rPr lang="en-US" altLang="en-US"/>
              <a:t>Early system design</a:t>
            </a:r>
          </a:p>
        </p:txBody>
      </p:sp>
      <p:sp>
        <p:nvSpPr>
          <p:cNvPr id="11268" name="Rectangle 3"/>
          <p:cNvSpPr>
            <a:spLocks noGrp="1" noChangeArrowheads="1"/>
          </p:cNvSpPr>
          <p:nvPr>
            <p:ph type="body" idx="1"/>
          </p:nvPr>
        </p:nvSpPr>
        <p:spPr>
          <a:xfrm>
            <a:off x="1077913" y="1776413"/>
            <a:ext cx="7115175" cy="3902075"/>
          </a:xfrm>
        </p:spPr>
        <p:txBody>
          <a:bodyPr/>
          <a:lstStyle/>
          <a:p>
            <a:pPr marL="307975" indent="-307975" defTabSz="822325" eaLnBrk="1" hangingPunct="1"/>
            <a:r>
              <a:rPr lang="en-US" altLang="en-US" sz="2000"/>
              <a:t>System/360 was designed in the early 1960s</a:t>
            </a:r>
          </a:p>
          <a:p>
            <a:pPr marL="307975" indent="-307975" defTabSz="822325" eaLnBrk="1" hangingPunct="1"/>
            <a:r>
              <a:rPr lang="en-US" altLang="en-US" sz="2000"/>
              <a:t>The central processor box contains the processors, memory, control circuits and channel interfaces</a:t>
            </a:r>
          </a:p>
          <a:p>
            <a:pPr marL="668338" lvl="1" indent="-257175" defTabSz="822325" eaLnBrk="1" hangingPunct="1"/>
            <a:r>
              <a:rPr lang="en-US" altLang="en-US" sz="2000"/>
              <a:t>Early systems had up to 16 channels whereas modern systems have 1024 (256 * 4 Logical Channel Subsystems)</a:t>
            </a:r>
          </a:p>
          <a:p>
            <a:pPr marL="307975" indent="-307975" defTabSz="822325" eaLnBrk="1" hangingPunct="1"/>
            <a:r>
              <a:rPr lang="en-US" altLang="en-US" sz="2000"/>
              <a:t>Channels connect to control units</a:t>
            </a:r>
          </a:p>
          <a:p>
            <a:pPr marL="307975" indent="-307975" defTabSz="822325" eaLnBrk="1" hangingPunct="1"/>
            <a:r>
              <a:rPr lang="en-US" altLang="en-US" sz="2000"/>
              <a:t>Control units connect to devices such as disk drives, tape drives and communication interfaces</a:t>
            </a:r>
          </a:p>
          <a:p>
            <a:pPr marL="307975" indent="-307975" defTabSz="822325" eaLnBrk="1" hangingPunct="1"/>
            <a:endParaRPr lang="en-US" altLang="en-US" sz="2000"/>
          </a:p>
        </p:txBody>
      </p:sp>
      <p:sp>
        <p:nvSpPr>
          <p:cNvPr id="5" name="Rectangle 4"/>
          <p:cNvSpPr/>
          <p:nvPr/>
        </p:nvSpPr>
        <p:spPr bwMode="auto">
          <a:xfrm rot="20946184">
            <a:off x="5646130" y="4937238"/>
            <a:ext cx="3319463" cy="923330"/>
          </a:xfrm>
          <a:prstGeom prst="rect">
            <a:avLst/>
          </a:prstGeom>
          <a:solidFill>
            <a:srgbClr val="FFFF00">
              <a:alpha val="53000"/>
            </a:srgbClr>
          </a:solidFill>
          <a:ln w="12700" cap="flat" cmpd="sng" algn="ctr">
            <a:solidFill>
              <a:schemeClr val="tx1"/>
            </a:solidFill>
            <a:prstDash val="solid"/>
            <a:round/>
            <a:headEnd type="none" w="med" len="med"/>
            <a:tailEnd type="none" w="med" len="med"/>
          </a:ln>
          <a:effectLst/>
        </p:spPr>
        <p:txBody>
          <a:bodyPr anchor="ctr">
            <a:spAutoFit/>
          </a:bodyPr>
          <a:lstStyle/>
          <a:p>
            <a:pPr algn="ctr" eaLnBrk="1" hangingPunct="1">
              <a:spcBef>
                <a:spcPct val="50000"/>
              </a:spcBef>
              <a:buClr>
                <a:schemeClr val="accent2"/>
              </a:buClr>
              <a:buFont typeface="Wingdings" pitchFamily="2" charset="2"/>
              <a:buNone/>
              <a:defRPr/>
            </a:pPr>
            <a:r>
              <a:rPr lang="en-CA" sz="1800" b="1" i="1" dirty="0">
                <a:solidFill>
                  <a:schemeClr val="tx2">
                    <a:lumMod val="75000"/>
                  </a:schemeClr>
                </a:solidFill>
                <a:latin typeface="Arial" charset="0"/>
              </a:rPr>
              <a:t>Channels:</a:t>
            </a:r>
            <a:br>
              <a:rPr lang="en-CA" sz="1800" b="1" i="1" dirty="0">
                <a:solidFill>
                  <a:schemeClr val="tx2">
                    <a:lumMod val="75000"/>
                  </a:schemeClr>
                </a:solidFill>
                <a:latin typeface="Arial" charset="0"/>
              </a:rPr>
            </a:br>
            <a:r>
              <a:rPr lang="en-CA" sz="1800" b="1" dirty="0">
                <a:latin typeface="Arial" charset="0"/>
              </a:rPr>
              <a:t>z13 up to 1536 channels (256 * 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nSpc>
                <a:spcPct val="100000"/>
              </a:lnSpc>
              <a:spcBef>
                <a:spcPct val="50000"/>
              </a:spcBef>
              <a:spcAft>
                <a:spcPct val="0"/>
              </a:spcAft>
              <a:buClrTx/>
              <a:buFontTx/>
              <a:buNone/>
            </a:pPr>
            <a:fld id="{8CDEDA5B-8C97-41D2-A44F-4A1F2E93AF6D}" type="slidenum">
              <a:rPr lang="en-US" altLang="en-US" smtClean="0">
                <a:solidFill>
                  <a:srgbClr val="FFFFFF"/>
                </a:solidFill>
              </a:rPr>
              <a:pPr>
                <a:lnSpc>
                  <a:spcPct val="100000"/>
                </a:lnSpc>
                <a:spcBef>
                  <a:spcPct val="50000"/>
                </a:spcBef>
                <a:spcAft>
                  <a:spcPct val="0"/>
                </a:spcAft>
                <a:buClrTx/>
                <a:buFontTx/>
                <a:buNone/>
              </a:pPr>
              <a:t>7</a:t>
            </a:fld>
            <a:endParaRPr lang="en-US" altLang="en-US">
              <a:solidFill>
                <a:srgbClr val="FFFFFF"/>
              </a:solidFill>
            </a:endParaRPr>
          </a:p>
        </p:txBody>
      </p:sp>
      <p:sp>
        <p:nvSpPr>
          <p:cNvPr id="12291" name="Rectangle 2"/>
          <p:cNvSpPr>
            <a:spLocks noGrp="1" noChangeArrowheads="1"/>
          </p:cNvSpPr>
          <p:nvPr>
            <p:ph type="title"/>
          </p:nvPr>
        </p:nvSpPr>
        <p:spPr>
          <a:xfrm>
            <a:off x="0" y="762000"/>
            <a:ext cx="8245475" cy="498475"/>
          </a:xfrm>
        </p:spPr>
        <p:txBody>
          <a:bodyPr/>
          <a:lstStyle/>
          <a:p>
            <a:pPr defTabSz="822325" eaLnBrk="1" hangingPunct="1"/>
            <a:r>
              <a:rPr lang="en-US" altLang="en-US"/>
              <a:t>Device address</a:t>
            </a:r>
          </a:p>
        </p:txBody>
      </p:sp>
      <p:pic>
        <p:nvPicPr>
          <p:cNvPr id="12292" name="Picture 3"/>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a:xfrm>
            <a:off x="1143000" y="3657600"/>
            <a:ext cx="6626225" cy="1412875"/>
          </a:xfrm>
          <a:noFill/>
        </p:spPr>
      </p:pic>
      <p:sp>
        <p:nvSpPr>
          <p:cNvPr id="12293" name="Rectangle 4"/>
          <p:cNvSpPr>
            <a:spLocks noGrp="1" noChangeArrowheads="1"/>
          </p:cNvSpPr>
          <p:nvPr>
            <p:ph type="body" sz="half" idx="2"/>
          </p:nvPr>
        </p:nvSpPr>
        <p:spPr>
          <a:xfrm>
            <a:off x="609600" y="1371600"/>
            <a:ext cx="7775575" cy="1879600"/>
          </a:xfrm>
        </p:spPr>
        <p:txBody>
          <a:bodyPr/>
          <a:lstStyle/>
          <a:p>
            <a:pPr marL="307975" indent="-307975" defTabSz="822325" eaLnBrk="1" hangingPunct="1"/>
            <a:r>
              <a:rPr lang="en-US" altLang="en-US" sz="2000" dirty="0"/>
              <a:t>In the early design the device address was physically related to the hardware architecture</a:t>
            </a:r>
          </a:p>
          <a:p>
            <a:pPr marL="307975" indent="-307975" defTabSz="822325" eaLnBrk="1" hangingPunct="1"/>
            <a:r>
              <a:rPr lang="en-US" altLang="en-US" sz="2000" dirty="0"/>
              <a:t>Parallel channels had large diameter heavy copper “bus and tag” cables</a:t>
            </a:r>
          </a:p>
          <a:p>
            <a:pPr marL="307975" indent="-307975" defTabSz="822325" eaLnBrk="1" hangingPunct="1"/>
            <a:r>
              <a:rPr lang="en-US" altLang="en-US" sz="2000" dirty="0"/>
              <a:t>This addressing scheme is still in use today only virtualized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nSpc>
                <a:spcPct val="100000"/>
              </a:lnSpc>
              <a:spcBef>
                <a:spcPct val="50000"/>
              </a:spcBef>
              <a:spcAft>
                <a:spcPct val="0"/>
              </a:spcAft>
              <a:buClrTx/>
              <a:buFontTx/>
              <a:buNone/>
            </a:pPr>
            <a:fld id="{B4EC459A-51AC-403A-A772-2255E06EAF98}" type="slidenum">
              <a:rPr lang="en-US" altLang="en-US" smtClean="0">
                <a:solidFill>
                  <a:srgbClr val="FFFFFF"/>
                </a:solidFill>
              </a:rPr>
              <a:pPr>
                <a:lnSpc>
                  <a:spcPct val="100000"/>
                </a:lnSpc>
                <a:spcBef>
                  <a:spcPct val="50000"/>
                </a:spcBef>
                <a:spcAft>
                  <a:spcPct val="0"/>
                </a:spcAft>
                <a:buClrTx/>
                <a:buFontTx/>
                <a:buNone/>
              </a:pPr>
              <a:t>8</a:t>
            </a:fld>
            <a:endParaRPr lang="en-US" altLang="en-US">
              <a:solidFill>
                <a:srgbClr val="FFFFFF"/>
              </a:solidFill>
            </a:endParaRPr>
          </a:p>
        </p:txBody>
      </p:sp>
      <p:pic>
        <p:nvPicPr>
          <p:cNvPr id="1331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0" y="2133600"/>
            <a:ext cx="7391400" cy="422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Text Box 4"/>
          <p:cNvSpPr txBox="1">
            <a:spLocks noChangeArrowheads="1"/>
          </p:cNvSpPr>
          <p:nvPr/>
        </p:nvSpPr>
        <p:spPr bwMode="auto">
          <a:xfrm>
            <a:off x="0" y="990600"/>
            <a:ext cx="9144000"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nSpc>
                <a:spcPct val="100000"/>
              </a:lnSpc>
              <a:spcBef>
                <a:spcPct val="0"/>
              </a:spcBef>
              <a:spcAft>
                <a:spcPct val="0"/>
              </a:spcAft>
              <a:buFontTx/>
              <a:buChar char="•"/>
            </a:pPr>
            <a:r>
              <a:rPr lang="en-US" altLang="en-US" sz="1400" b="0"/>
              <a:t>The maximum data rate of the </a:t>
            </a:r>
            <a:r>
              <a:rPr lang="en-US" altLang="en-US" sz="1400"/>
              <a:t>parallel channel</a:t>
            </a:r>
            <a:r>
              <a:rPr lang="en-US" altLang="en-US" sz="1400" b="0"/>
              <a:t> is up to 4.5 MB, and the maximum distance that can</a:t>
            </a:r>
          </a:p>
          <a:p>
            <a:pPr>
              <a:lnSpc>
                <a:spcPct val="100000"/>
              </a:lnSpc>
              <a:spcBef>
                <a:spcPct val="0"/>
              </a:spcBef>
              <a:spcAft>
                <a:spcPct val="0"/>
              </a:spcAft>
              <a:buFontTx/>
              <a:buNone/>
            </a:pPr>
            <a:r>
              <a:rPr lang="en-US" altLang="en-US" sz="1400" b="0"/>
              <a:t> be achieved with a parallel channel interface is up to 122 meters (400 ft). </a:t>
            </a:r>
            <a:br>
              <a:rPr lang="en-US" altLang="en-US" sz="1400" b="0"/>
            </a:br>
            <a:endParaRPr lang="en-US" altLang="en-US" sz="1400" b="0"/>
          </a:p>
          <a:p>
            <a:pPr>
              <a:lnSpc>
                <a:spcPct val="100000"/>
              </a:lnSpc>
              <a:spcBef>
                <a:spcPct val="0"/>
              </a:spcBef>
              <a:spcAft>
                <a:spcPct val="0"/>
              </a:spcAft>
              <a:buFontTx/>
              <a:buChar char="•"/>
            </a:pPr>
            <a:r>
              <a:rPr lang="en-US" altLang="en-US" sz="1400" b="0"/>
              <a:t> These specifications can  be limited by the connected control units and devices.</a:t>
            </a:r>
          </a:p>
          <a:p>
            <a:pPr>
              <a:lnSpc>
                <a:spcPct val="100000"/>
              </a:lnSpc>
              <a:spcBef>
                <a:spcPct val="0"/>
              </a:spcBef>
              <a:spcAft>
                <a:spcPct val="0"/>
              </a:spcAft>
              <a:buClrTx/>
              <a:buFontTx/>
              <a:buNone/>
            </a:pPr>
            <a:endParaRPr lang="en-US" altLang="en-US" sz="1400" b="0"/>
          </a:p>
        </p:txBody>
      </p:sp>
      <p:sp>
        <p:nvSpPr>
          <p:cNvPr id="13317" name="Rectangle 5"/>
          <p:cNvSpPr>
            <a:spLocks noChangeArrowheads="1"/>
          </p:cNvSpPr>
          <p:nvPr/>
        </p:nvSpPr>
        <p:spPr bwMode="auto">
          <a:xfrm>
            <a:off x="0" y="609600"/>
            <a:ext cx="8826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822325">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defTabSz="822325">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defTabSz="822325">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defTabSz="822325">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defTabSz="822325">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en-US" sz="2800" b="0">
                <a:solidFill>
                  <a:schemeClr val="tx2"/>
                </a:solidFill>
              </a:rPr>
              <a:t>Parallel Channel “Connectivity”</a:t>
            </a:r>
          </a:p>
        </p:txBody>
      </p:sp>
      <p:sp>
        <p:nvSpPr>
          <p:cNvPr id="6" name="Rectangle 5"/>
          <p:cNvSpPr/>
          <p:nvPr/>
        </p:nvSpPr>
        <p:spPr bwMode="auto">
          <a:xfrm rot="20946184">
            <a:off x="2648148" y="3861891"/>
            <a:ext cx="3319463" cy="923330"/>
          </a:xfrm>
          <a:prstGeom prst="rect">
            <a:avLst/>
          </a:prstGeom>
          <a:solidFill>
            <a:srgbClr val="FFFF00">
              <a:alpha val="53000"/>
            </a:srgbClr>
          </a:solidFill>
          <a:ln w="12700" cap="flat" cmpd="sng" algn="ctr">
            <a:solidFill>
              <a:schemeClr val="tx1"/>
            </a:solidFill>
            <a:prstDash val="solid"/>
            <a:round/>
            <a:headEnd type="none" w="med" len="med"/>
            <a:tailEnd type="none" w="med" len="med"/>
          </a:ln>
          <a:effectLst/>
        </p:spPr>
        <p:txBody>
          <a:bodyPr anchor="ctr">
            <a:spAutoFit/>
          </a:bodyPr>
          <a:lstStyle/>
          <a:p>
            <a:pPr algn="ctr" eaLnBrk="1" hangingPunct="1">
              <a:spcBef>
                <a:spcPct val="50000"/>
              </a:spcBef>
              <a:buClr>
                <a:schemeClr val="accent2"/>
              </a:buClr>
              <a:buFont typeface="Wingdings" pitchFamily="2" charset="2"/>
              <a:buNone/>
              <a:defRPr/>
            </a:pPr>
            <a:r>
              <a:rPr lang="en-CA" sz="1800" b="1" i="1" dirty="0">
                <a:solidFill>
                  <a:schemeClr val="tx2">
                    <a:lumMod val="75000"/>
                  </a:schemeClr>
                </a:solidFill>
                <a:latin typeface="Arial" charset="0"/>
              </a:rPr>
              <a:t>Channels:</a:t>
            </a:r>
            <a:br>
              <a:rPr lang="en-CA" sz="1800" b="1" i="1" dirty="0">
                <a:solidFill>
                  <a:schemeClr val="tx2">
                    <a:lumMod val="75000"/>
                  </a:schemeClr>
                </a:solidFill>
                <a:latin typeface="Arial" charset="0"/>
              </a:rPr>
            </a:br>
            <a:r>
              <a:rPr lang="en-CA" sz="1800" b="1" dirty="0">
                <a:latin typeface="Arial" charset="0"/>
              </a:rPr>
              <a:t>Parallel bus &amp; tag replaced by fibre, now at 16Gbps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nSpc>
                <a:spcPct val="100000"/>
              </a:lnSpc>
              <a:spcBef>
                <a:spcPct val="50000"/>
              </a:spcBef>
              <a:spcAft>
                <a:spcPct val="0"/>
              </a:spcAft>
              <a:buClrTx/>
              <a:buFontTx/>
              <a:buNone/>
            </a:pPr>
            <a:fld id="{9943FF3B-159C-4B84-A395-9261C3054EAE}" type="slidenum">
              <a:rPr lang="en-US" altLang="en-US" smtClean="0">
                <a:solidFill>
                  <a:srgbClr val="FFFFFF"/>
                </a:solidFill>
              </a:rPr>
              <a:pPr>
                <a:lnSpc>
                  <a:spcPct val="100000"/>
                </a:lnSpc>
                <a:spcBef>
                  <a:spcPct val="50000"/>
                </a:spcBef>
                <a:spcAft>
                  <a:spcPct val="0"/>
                </a:spcAft>
                <a:buClrTx/>
                <a:buFontTx/>
                <a:buNone/>
              </a:pPr>
              <a:t>9</a:t>
            </a:fld>
            <a:endParaRPr lang="en-US" altLang="en-US">
              <a:solidFill>
                <a:srgbClr val="FFFFFF"/>
              </a:solidFill>
            </a:endParaRPr>
          </a:p>
        </p:txBody>
      </p:sp>
      <p:sp>
        <p:nvSpPr>
          <p:cNvPr id="14339" name="Rectangle 2"/>
          <p:cNvSpPr>
            <a:spLocks noGrp="1" noChangeArrowheads="1"/>
          </p:cNvSpPr>
          <p:nvPr>
            <p:ph type="title"/>
          </p:nvPr>
        </p:nvSpPr>
        <p:spPr>
          <a:xfrm>
            <a:off x="0" y="457200"/>
            <a:ext cx="8245475" cy="498475"/>
          </a:xfrm>
        </p:spPr>
        <p:txBody>
          <a:bodyPr/>
          <a:lstStyle/>
          <a:p>
            <a:pPr defTabSz="822325" eaLnBrk="1" hangingPunct="1"/>
            <a:r>
              <a:rPr lang="en-US" altLang="en-US"/>
              <a:t>Conceptual S/360</a:t>
            </a:r>
          </a:p>
        </p:txBody>
      </p:sp>
      <p:pic>
        <p:nvPicPr>
          <p:cNvPr id="14340"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1219200"/>
            <a:ext cx="6629400" cy="510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sp>
        <p:nvSpPr>
          <p:cNvPr id="14341" name="Text Box 4"/>
          <p:cNvSpPr txBox="1">
            <a:spLocks noChangeArrowheads="1"/>
          </p:cNvSpPr>
          <p:nvPr/>
        </p:nvSpPr>
        <p:spPr bwMode="auto">
          <a:xfrm>
            <a:off x="198438" y="914400"/>
            <a:ext cx="25400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90000"/>
              </a:lnSpc>
              <a:spcBef>
                <a:spcPct val="35000"/>
              </a:spcBef>
              <a:spcAft>
                <a:spcPct val="15000"/>
              </a:spcAft>
              <a:buClr>
                <a:schemeClr val="accent2"/>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1pPr>
            <a:lvl2pPr marL="742950" indent="-285750">
              <a:lnSpc>
                <a:spcPct val="90000"/>
              </a:lnSpc>
              <a:spcBef>
                <a:spcPct val="25000"/>
              </a:spcBef>
              <a:spcAft>
                <a:spcPct val="15000"/>
              </a:spcAft>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lnSpc>
                <a:spcPct val="90000"/>
              </a:lnSpc>
              <a:spcBef>
                <a:spcPct val="20000"/>
              </a:spcBef>
              <a:buClr>
                <a:schemeClr val="accent2"/>
              </a:buClr>
              <a:buChar char="•"/>
              <a:defRPr>
                <a:solidFill>
                  <a:schemeClr val="tx1"/>
                </a:solidFill>
                <a:latin typeface="Arial" panose="020B0604020202020204" pitchFamily="34" charset="0"/>
                <a:cs typeface="Arial" panose="020B0604020202020204" pitchFamily="34" charset="0"/>
              </a:defRPr>
            </a:lvl3pPr>
            <a:lvl4pPr marL="1600200" indent="-228600">
              <a:lnSpc>
                <a:spcPct val="90000"/>
              </a:lnSpc>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0"/>
              </a:spcBef>
              <a:spcAft>
                <a:spcPct val="0"/>
              </a:spcAft>
              <a:buFont typeface="Wingdings" panose="05000000000000000000" pitchFamily="2" charset="2"/>
              <a:buNone/>
            </a:pPr>
            <a:r>
              <a:rPr lang="en-US" altLang="en-US" sz="2000" b="0"/>
              <a:t> </a:t>
            </a:r>
          </a:p>
        </p:txBody>
      </p:sp>
    </p:spTree>
  </p:cSld>
  <p:clrMapOvr>
    <a:masterClrMapping/>
  </p:clrMapOvr>
</p:sld>
</file>

<file path=ppt/theme/theme1.xml><?xml version="1.0" encoding="utf-8"?>
<a:theme xmlns:a="http://schemas.openxmlformats.org/drawingml/2006/main" name="~Blue Pearl DeLuxe">
  <a:themeElements>
    <a:clrScheme name="~Blue Pearl DeLuxe 1">
      <a:dk1>
        <a:srgbClr val="000000"/>
      </a:dk1>
      <a:lt1>
        <a:srgbClr val="FFFFFF"/>
      </a:lt1>
      <a:dk2>
        <a:srgbClr val="7889FB"/>
      </a:dk2>
      <a:lt2>
        <a:srgbClr val="808080"/>
      </a:lt2>
      <a:accent1>
        <a:srgbClr val="7889FB"/>
      </a:accent1>
      <a:accent2>
        <a:srgbClr val="2DB6B3"/>
      </a:accent2>
      <a:accent3>
        <a:srgbClr val="FFFFFF"/>
      </a:accent3>
      <a:accent4>
        <a:srgbClr val="000000"/>
      </a:accent4>
      <a:accent5>
        <a:srgbClr val="BEC4FD"/>
      </a:accent5>
      <a:accent6>
        <a:srgbClr val="28A5A2"/>
      </a:accent6>
      <a:hlink>
        <a:srgbClr val="C0C0C0"/>
      </a:hlink>
      <a:folHlink>
        <a:srgbClr val="D18213"/>
      </a:folHlink>
    </a:clrScheme>
    <a:fontScheme name="~Blue Pearl DeLux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
            <a:schemeClr val="accent2"/>
          </a:buClr>
          <a:buSzTx/>
          <a:buFont typeface="Wingdings" pitchFamily="2" charset="2"/>
          <a:buNone/>
          <a:tabLst/>
          <a:defRPr kumimoji="0" lang="en-US" sz="24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
            <a:schemeClr val="accent2"/>
          </a:buClr>
          <a:buSzTx/>
          <a:buFont typeface="Wingdings" pitchFamily="2" charset="2"/>
          <a:buNone/>
          <a:tabLst/>
          <a:defRPr kumimoji="0" lang="en-US" sz="24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ue Pearl DeLuxe 1">
        <a:dk1>
          <a:srgbClr val="000000"/>
        </a:dk1>
        <a:lt1>
          <a:srgbClr val="FFFFFF"/>
        </a:lt1>
        <a:dk2>
          <a:srgbClr val="7889FB"/>
        </a:dk2>
        <a:lt2>
          <a:srgbClr val="808080"/>
        </a:lt2>
        <a:accent1>
          <a:srgbClr val="7889FB"/>
        </a:accent1>
        <a:accent2>
          <a:srgbClr val="2DB6B3"/>
        </a:accent2>
        <a:accent3>
          <a:srgbClr val="FFFFFF"/>
        </a:accent3>
        <a:accent4>
          <a:srgbClr val="000000"/>
        </a:accent4>
        <a:accent5>
          <a:srgbClr val="BEC4FD"/>
        </a:accent5>
        <a:accent6>
          <a:srgbClr val="28A5A2"/>
        </a:accent6>
        <a:hlink>
          <a:srgbClr val="C0C0C0"/>
        </a:hlink>
        <a:folHlink>
          <a:srgbClr val="D18213"/>
        </a:folHlink>
      </a:clrScheme>
      <a:clrMap bg1="lt1" tx1="dk1" bg2="lt2" tx2="dk2" accent1="accent1" accent2="accent2" accent3="accent3" accent4="accent4" accent5="accent5" accent6="accent6" hlink="hlink" folHlink="folHlink"/>
    </a:extraClrScheme>
    <a:extraClrScheme>
      <a:clrScheme name="~Blue Pearl DeLuxe 2">
        <a:dk1>
          <a:srgbClr val="808080"/>
        </a:dk1>
        <a:lt1>
          <a:srgbClr val="FFFFFF"/>
        </a:lt1>
        <a:dk2>
          <a:srgbClr val="000000"/>
        </a:dk2>
        <a:lt2>
          <a:srgbClr val="CCCCFF"/>
        </a:lt2>
        <a:accent1>
          <a:srgbClr val="7889FB"/>
        </a:accent1>
        <a:accent2>
          <a:srgbClr val="DFFF66"/>
        </a:accent2>
        <a:accent3>
          <a:srgbClr val="AAAAAA"/>
        </a:accent3>
        <a:accent4>
          <a:srgbClr val="DADADA"/>
        </a:accent4>
        <a:accent5>
          <a:srgbClr val="BEC4FD"/>
        </a:accent5>
        <a:accent6>
          <a:srgbClr val="CAE75C"/>
        </a:accent6>
        <a:hlink>
          <a:srgbClr val="C0C0C0"/>
        </a:hlink>
        <a:folHlink>
          <a:srgbClr val="D18213"/>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C:\Documents and Settings\Administrator\Application Data\Microsoft\Templates\~Blue Pearl DeLuxe.pot</Template>
  <TotalTime>9189</TotalTime>
  <Words>4457</Words>
  <Application>Microsoft Office PowerPoint</Application>
  <PresentationFormat>On-screen Show (4:3)</PresentationFormat>
  <Paragraphs>433</Paragraphs>
  <Slides>45</Slides>
  <Notes>16</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53" baseType="lpstr">
      <vt:lpstr>Arial</vt:lpstr>
      <vt:lpstr>Arial Black</vt:lpstr>
      <vt:lpstr>Arial Narrow</vt:lpstr>
      <vt:lpstr>Comic Sans MS</vt:lpstr>
      <vt:lpstr>Times New Roman</vt:lpstr>
      <vt:lpstr>Wingdings</vt:lpstr>
      <vt:lpstr>~Blue Pearl DeLuxe</vt:lpstr>
      <vt:lpstr>Drawing</vt:lpstr>
      <vt:lpstr>COMP1009 - Week 2</vt:lpstr>
      <vt:lpstr>Chapter 2A: Hardware systems and LPARs </vt:lpstr>
      <vt:lpstr>Objectives</vt:lpstr>
      <vt:lpstr>Introduction</vt:lpstr>
      <vt:lpstr>Terminology Overlap</vt:lpstr>
      <vt:lpstr>Early system design</vt:lpstr>
      <vt:lpstr>Device address</vt:lpstr>
      <vt:lpstr>PowerPoint Presentation</vt:lpstr>
      <vt:lpstr>Conceptual S/360</vt:lpstr>
      <vt:lpstr>Current design</vt:lpstr>
      <vt:lpstr>Two Models for System z10 – Physical Dimensions</vt:lpstr>
      <vt:lpstr>Innovative designs</vt:lpstr>
      <vt:lpstr>Current Internal Componentry </vt:lpstr>
      <vt:lpstr>Recent Configurations</vt:lpstr>
      <vt:lpstr>PowerPoint Presentation</vt:lpstr>
      <vt:lpstr>PowerPoint Presentation</vt:lpstr>
      <vt:lpstr>Fiber Connectivity (FICON)</vt:lpstr>
      <vt:lpstr>PowerPoint Presentation</vt:lpstr>
      <vt:lpstr>ESCON vs FICON</vt:lpstr>
      <vt:lpstr>System z I/O Connectivity</vt:lpstr>
      <vt:lpstr>PowerPoint Presentation</vt:lpstr>
      <vt:lpstr>I/O Connectivity Addressing and Definitions</vt:lpstr>
      <vt:lpstr>Channel Subsystem Relationship to Channels, Control Units and I/O Devices</vt:lpstr>
      <vt:lpstr>System z  – I/O Configuration Support</vt:lpstr>
      <vt:lpstr>System Control and Partitioning</vt:lpstr>
      <vt:lpstr>Logical Partitions (LPARs) or Servers</vt:lpstr>
      <vt:lpstr>Characteristics of LPARs</vt:lpstr>
      <vt:lpstr>PowerPoint Presentation</vt:lpstr>
      <vt:lpstr>PowerPoint Presentation</vt:lpstr>
      <vt:lpstr>LPAR Summary</vt:lpstr>
      <vt:lpstr>Processor units or engines</vt:lpstr>
      <vt:lpstr>Capacity on Demand</vt:lpstr>
      <vt:lpstr>Disk Devices</vt:lpstr>
      <vt:lpstr>Current 3390 Implementation</vt:lpstr>
      <vt:lpstr>Modern 3390 devices</vt:lpstr>
      <vt:lpstr>Modern 3390 Devices</vt:lpstr>
      <vt:lpstr>Modern 3390 Devices</vt:lpstr>
      <vt:lpstr>EBCDIC</vt:lpstr>
      <vt:lpstr>Clustering</vt:lpstr>
      <vt:lpstr>Basic shared DASD</vt:lpstr>
      <vt:lpstr>Basic Sysplex</vt:lpstr>
      <vt:lpstr>Parallel Sysplex</vt:lpstr>
      <vt:lpstr>z/OS Resource Sharing</vt:lpstr>
      <vt:lpstr>Parallel Sysplex Attributes</vt:lpstr>
      <vt:lpstr>Summary</vt:lpstr>
    </vt:vector>
  </TitlesOfParts>
  <Company>IBM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TOT134</dc:creator>
  <cp:lastModifiedBy>Tims-PC</cp:lastModifiedBy>
  <cp:revision>135</cp:revision>
  <dcterms:created xsi:type="dcterms:W3CDTF">2004-10-12T19:29:18Z</dcterms:created>
  <dcterms:modified xsi:type="dcterms:W3CDTF">2019-09-03T17:26:23Z</dcterms:modified>
</cp:coreProperties>
</file>